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613" r:id="rId2"/>
    <p:sldId id="681" r:id="rId3"/>
    <p:sldId id="684" r:id="rId4"/>
    <p:sldId id="610" r:id="rId5"/>
    <p:sldId id="615" r:id="rId6"/>
    <p:sldId id="614" r:id="rId7"/>
    <p:sldId id="616" r:id="rId8"/>
    <p:sldId id="688" r:id="rId9"/>
    <p:sldId id="617" r:id="rId10"/>
    <p:sldId id="618" r:id="rId11"/>
    <p:sldId id="612" r:id="rId12"/>
    <p:sldId id="619" r:id="rId13"/>
    <p:sldId id="623" r:id="rId14"/>
    <p:sldId id="621" r:id="rId15"/>
    <p:sldId id="625" r:id="rId16"/>
    <p:sldId id="620" r:id="rId17"/>
    <p:sldId id="626" r:id="rId18"/>
    <p:sldId id="628" r:id="rId19"/>
    <p:sldId id="622" r:id="rId20"/>
    <p:sldId id="624" r:id="rId21"/>
    <p:sldId id="627" r:id="rId22"/>
    <p:sldId id="629" r:id="rId23"/>
    <p:sldId id="631" r:id="rId24"/>
    <p:sldId id="630" r:id="rId25"/>
    <p:sldId id="63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1" autoAdjust="0"/>
    <p:restoredTop sz="72893" autoAdjust="0"/>
  </p:normalViewPr>
  <p:slideViewPr>
    <p:cSldViewPr snapToGrid="0" snapToObjects="1">
      <p:cViewPr varScale="1">
        <p:scale>
          <a:sx n="88" d="100"/>
          <a:sy n="88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21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15354 5344 7900,'5'0'-194,"3"0"168,-7 0 1,3 1-1,-4 3 1,0 2 71,0 2 1,0 2 0,0 3 61,0 2-182,0 3 28,0 1 0,-3 3 68,0 3-129,-4 2 54,2 5 0,-5-2 89,1 4-1095,4-4 1064,-3 6 1,2-9-601,-3 4 581,4-4 5,1 5 0,4-7 1,0 0-23,0-4 67,0 1 0,0-3 92,0 0 1,3-1-127,0 1 986,4-5-867,-2 0 1,6-5 533,1 0-407,-2 1-97,8-1 1,-3-4 127,3-2-20,1-2-190,-1-1 0,4-1 153,0-2-95,4-2-515,-3-4 418,5-1 54,0-3 0,0 2 115,0-5-624,0 1 326,0-4 0,0 0 17,0 1-381,0-1 319,0 1 0,-3-1-235,-1 0 158,-3 1 60,2-1 0,-9 0-504,-1 1 277,-3 3 133,-1-2 255,-3 2 0,-2-3 0,-4-1 0</inkml:trace>
  <inkml:trace contextRef="#ctx0" brushRef="#br0" timeOffset="2">15419 5298 7789,'-5'-5'0,"0"0"0,5 1 0,0 2 273,0-4-67,9 4 0,-3-2-74,12 4 35,-4 0 0,9 0-9,2 0 1,3 0-16,3 0 0,2 3 161,4 0-943,0 4 639,-4-6 0,3 7-383,-1-5 259,-7 4 116,3-6 1,-12 3-981,3-4 511,-2 4 242,-6-3-565,0 3 360,-5-4 440,-4 0 0,-1 0 0,-4 0 0</inkml:trace>
  <inkml:trace contextRef="#ctx0" brushRef="#br0" timeOffset="3">15242 5549 7801,'0'5'0,"1"0"-500,2-5 147,2 0-1,9 0 982,0 0-455,5 0 1,3-1 6,3-3 36,2 3-104,5-3 0,-3 4-89,2 0-231,-6 0 103,6 0 1,-9 0-295,6 0 180,-2-4 5,2 3 0,-1-3-214,-3 4 193,3-4-289,-3 3 524,4-7 0,-4 2 0,-1-3 0</inkml:trace>
  <inkml:trace contextRef="#ctx0" brushRef="#br0" timeOffset="4">16275 5549 7801,'6'0'-1637,"2"0"1260,-3-4 906,0-1-297,3 0 1,-5-2-94,3 3 0,-3-2-48,3 3 0,-3-1 104,3 1-24,-4 2 191,3-3-225,-5 4 187,0 0 0,0 4-125,0 2-194,0 2 19,-5 6 0,-1 4 175,-6 7-228,-3 2 52,-3 5 0,-1-2 166,0 4-1570,1 0 1327,-5 4 0,6-4-308,-1 0-175,1-4 357,3-2-331,-4-1 324,8-8 0,-4 0-96,5-6 1,1-3-64,2-1 0,-3-4 27,3-2 319,2-2 284,0-1 0,0-8 1,-1-2-1</inkml:trace>
  <inkml:trace contextRef="#ctx0" brushRef="#br0" timeOffset="5">16089 5559 7756,'-4'-11'0,"3"-1"-119,-2 6 119,2 1 0,-3 1 341,3 4 216,-3 0-476,8 4 0,1 3 3,4 5 1,0 3 10,1 3 1,-1 3-31,0 4 17,5 0-20,-4 7 1,3 0-552,-7 2-490,2-2 869,-3 0-405,0-4 335,4-4 1,-7 2-136,4-5 103,0-3 126,4-1 1,2-6-171,0 1-83,5-1 199,-7-6 0,8-1 140,-3-4 183,-1 0 0,3 0 0,-2 0 1</inkml:trace>
  <inkml:trace contextRef="#ctx0" brushRef="#br0" timeOffset="6">16508 5577 7684,'5'4'-284,"-1"2"359,-4 3-63,0 4-3,0 2 0,0 6 308,0 1-8,0 8-906,0-1 448,0 4 195,0 3 1,-3-2 13,0 3 0,-4 0-133,1 0 0,1 1 154,-2-1-127,1-4 83,1-1 0,-2-2-234,4-2 102,0 2 43,3-10 0,0 2-381,0-3 201,0-5-36,0 0 30,0-5 563,4-4-504,-3 4 147,7-8-89,-7 3 0,6-8 121,-4-3 0,5-5 0,-3-2 0,4-5 0</inkml:trace>
  <inkml:trace contextRef="#ctx0" brushRef="#br0" timeOffset="7">16536 6099 7717,'0'-28'-484,"0"-1"-60,0-2 1,3-2 181,0-5-604,0-3 1340,2 7 0,-3-7 193,4 7-562,0 2 310,-1 0 1,7 5-222,-3 2-78,2 3 251,-1 3 1,-1 5-232,0 1 0,0 3 80,1 1 70,3 3 406,-2 2 0,5 1-501,-3 0-236,3 0 221,-1 3 0,2 0 55,-1 0-227,1 4 43,-2 1 1,2 5-132,-1-1 98,1 0 46,-6 0 1,2 1-125,-3-1 185,-5 0-50,-1 5 11,-4-4-2,0 4 0,-1-6-23,-2-2 157,-2 2-125,-9-2 0,1 3-5,-3 0 89,-6-4-69,7 4 0,-9-7-153,2 4 1,-1-4 94,-5 1 0,3 1-379,0-1 198,4 0 29,-1-3 1,3 0-33,0 0 0,4-3-38,-1 0 276,9 0 0,-5-1 0,6-1 0</inkml:trace>
  <inkml:trace contextRef="#ctx0" brushRef="#br0" timeOffset="8">17104 5428 7745,'5'-4'-1991,"-1"-1"2878,-4 0-522,0 1 1,3 3 192,1-3-608,-1 3 133,-3-3 15,0 4 31,4 0-33,-3 0 1,4 3-140,-2 1 131,-2-1 1,4 0 7,-2 0 0,-2 4-128,3-1 1,-3 6 163,-1 0-234,0 9 154,0-6 1,0 12-76,0-2 63,0 6 1,0 2-310,0 4 171,0-4 1,-1 4 37,-3-3-1318,3 2 1198,-7 1 1,7-3 6,-2 1-504,2-10 543,1 6 1,-3-11-136,0 2-41,0-3 183,3 0 1,1-4-261,2-3 387,-2-2 221,3-4 0,0-2 0,1-4 0</inkml:trace>
  <inkml:trace contextRef="#ctx0" brushRef="#br0" timeOffset="9">17337 5652 7745,'4'-5'0,"-2"0"0,4 5 91,-4 0-16,2 0 0,-4 5 229,0 1-187,0 2-90,0 5 0,0 0-236,0 5 291,0-1 0,0 10-698,0-3 668,0 4 1,0 0 52,0 0-413,-4-1 202,3-3 1,-3-1 63,4-4-426,0-5 288,0 0 0,0-5-415,0 0 297,4-4 56,1-1 350,5-8 1,-1-1 0,0-4-1</inkml:trace>
  <inkml:trace contextRef="#ctx0" brushRef="#br0" timeOffset="10">17486 5456 7745,'0'-18'32,"0"3"302,0 3-32,0 5-256,0 3-494,0 4 446,0 9 1,0-3-483,0 6 0,0-1 119,0-2 365,4 0 0,1 0 0,4 1 0</inkml:trace>
  <inkml:trace contextRef="#ctx0" brushRef="#br0" timeOffset="11">17914 5614 7756,'-10'0'0,"-3"0"336,3 5-118,-8-4 1,5 7-323,-3-2 102,-1 2-20,-2 2 1,0 3-41,-3 3 1,-2 1 193,-1 2-557,2 4 293,1-4 1,3 4 94,0-4 40,1-1 29,3 1 0,2 0 31,4-1-39,3 1-70,2-1 0,4 0 107,0-3-37,0 3-2,4-8 0,5 4-113,3-5 0,8 0 46,-2 1-476,3-5 337,2-1 0,1-4-52,4 0-144,-1 0 266,1-4 1,-3 0 113,0-2 0,0-3-334,-1 4 334,-2-8 0,-3 3 0,0-1 0,-1 1 0,1-4 0,0-2 0</inkml:trace>
  <inkml:trace contextRef="#ctx0" brushRef="#br0" timeOffset="12">18184 5614 7756,'-9'23'0,"-1"1"-106,1 4 1,0 0-60,0 0 1,0 0 40,3 0 1,-1-1 173,4-3 0,-3 3-105,2-2 152,1-2-20,-1-5-502,3 0 130,-3-8 295,4 0 0,4-6 0,1-4 0</inkml:trace>
  <inkml:trace contextRef="#ctx0" brushRef="#br0" timeOffset="13">18240 5112 7756,'-5'-10'0,"-3"1"0,1 0 415,3 4 101,0-4-212,0 8-603,-1-3 281,0 4 1,-1 1 177,3 2-546,2 2 282,-7 1 1,6 2-594,-4-2 388,4 2 162,-3 2 147,5-1 0,0 0 0,0 1 0</inkml:trace>
  <inkml:trace contextRef="#ctx0" brushRef="#br0" timeOffset="14">18538 5186 7783,'0'14'346,"0"-4"-109,0 8 1,-1-3 95,-2 7-1105,-2 6 382,-9 5 1,0 5 254,-5 2-920,0 3 983,1 3 0,-4 1-226,0 0 137,5-5 84,-1-1 0,8-3 210,-3-1-130,7 0 29,-2-4 1,7-2-35,-2-6 1,2 1-84,1-4 1,0-4-17,0-2 1,3-5 104,0 2 12,4-3-154,-2-5 0,6-1 1165,1-4-1027,-2 0 0,8 0 0,-3 0 0</inkml:trace>
  <inkml:trace contextRef="#ctx0" brushRef="#br0" timeOffset="15">18352 5717 7303,'9'6'-30,"0"0"239,5-4-169,0 7 0,9-8 29,2 2-250,2 2 97,5-4 1,2 4 83,6-2 0,-1-2 0,2 3 0</inkml:trace>
  <inkml:trace contextRef="#ctx0" brushRef="#br0" timeOffset="16">15670 6648 7716,'5'0'0,"-1"0"24,-4 0 12,5 0 0,-3 0 262,4 0-688,-4 4 328,2-3 0,-3 7 36,2-1-185,-2 1 153,3-3 0,-4 3-74,0-1 176,0 1 11,0 1 0,0 4 7,0-1 0,-3 5 7,0-2-84,0-2 37,-1 5 0,0 0-20,-2 3 0,-2 5 3,5-1 0,-4 2-82,1 1 98,-2 0 0,1 3 0,2 0-146,1-1-55,1-1-335,-1-1 317,3 0 87,-3-4 0,4 1 7,0-3 0,0-3-119,0-4 0,3-3 58,0 0-11,0-6 176,1-2 0,1-4 0,5 0 0,-1 0 0</inkml:trace>
  <inkml:trace contextRef="#ctx0" brushRef="#br0" timeOffset="17">15707 6648 7716,'0'-9'-1448,"0"3"1207,0-2 1103,0 7 346,0-3-1305,5 4 133,0 0 1,7 3 167,1 0-249,3 9 54,-1-6 1,3 10 182,1-3-424,-1 3 171,1-1 1,-1 7-210,-3-1 190,3 1 8,-8 1 1,3-4-125,-7 3 173,2-2 33,-3-2 1,0 1-23,4 0 0,-8-1-20,2 1-287,2-5 180,-4 4 1,3-7-2,-4 5-149,0-5 254,0 3 1,0-5 34,0 0 0,-4 1 0,-1-1 0</inkml:trace>
  <inkml:trace contextRef="#ctx0" brushRef="#br0" timeOffset="18">15512 6965 7716,'5'4'0,"3"-3"32,-1 2 1,2-2 231,3-1-66,-1 0 0,10 0-331,-5 0 173,11 0 0,-3 0 152,3 0-976,1 0 563,0 0 0,-2 0 3,2 0-45,-6 4 168,13-3 1,-10 3-147,6-4 220,-2 0-5,-1 0-193,-4 0 165,7 0 1,-8-3-81,5 0-15,0 0 149,-8-1 0,7 3 0,-8-8 0,4 4 0</inkml:trace>
  <inkml:trace contextRef="#ctx0" brushRef="#br0" timeOffset="19">16313 6871 7716,'-5'6'0,"3"2"483,-4-2-143,4 2-242,-6 2 1,7 3-304,-2 3 1,2 5 235,1 4-402,0 2 238,-4 5 1,3 1 28,-3 4 0,2 1-80,-1-1 1,2-1 94,-2-2-1160,2 3 1043,-3-8 1,3 2-271,-2-7 376,2-1 48,1-4-80,0-1 132,0-3 0,0 2 184,4-6 1,1 2 0,4-3 0</inkml:trace>
  <inkml:trace contextRef="#ctx0" brushRef="#br0" timeOffset="20">16378 6909 7674,'5'-10'-779,"3"1"0,-3 3 1577,5 0-442,-1-1 1,3 2-189,1 2 0,3-1-336,0 1 0,2 0 177,0 3-371,-3 0 246,2 0 0,-6 1 147,1 2 24,2-2-11,-7 7 232,5-3-123,-7 5 0,1 0-34,1 2 1,-5 0-36,1 3 0,-2 1 94,-1 3-138,0-1 57,0 1 0,-1-1-380,-2 1 157,2 0 85,-8-1 1,4-2-135,-4-1 83,0-3-63,-1 1-24,-3-4 164,3 1 0,-8-4-74,2 0-48,-1-4 85,-2 2 0,1-1-59,-1 1-253,0-1 185,1-3 1,-1 0-204,0 0 382,1-4 0,-1-2 0,1-3 0</inkml:trace>
  <inkml:trace contextRef="#ctx0" brushRef="#br0" timeOffset="21">16685 6834 7690,'9'0'-20,"1"0"216,-1 0 0,0 0-258,-4 0 124,0 0 1,-5 5 191,0 5-557,0-1 240,0 9 0,-1-4 156,-3 5-336,-1-1 173,-4 1 0,0 3 257,-1-1-118,1 5-13,0-2 0,3 3-52,-1-2 64,1 2-111,-3-4 1,4 2 68,2 0 0,-2-3-64,2 3 1,0-6-179,3 0 0,0-2 135,0-4-209,0 3 155,0-5 1,0 2-242,0-3 324,0-5-109,0 3-174,4-7 335,-3 3 0,3-4 0,1 0 0,-4-4 0,3-1 0</inkml:trace>
  <inkml:trace contextRef="#ctx0" brushRef="#br0" timeOffset="22">16694 7039 7690,'6'-24'0,"2"1"0,-2 5-575,2-1 395,6 1 0,-4 3-38,2 3 473,-1 1-236,2 2 1,-2 1-134,1 2 132,3-3-3,-5 4 1,3-1 8,-3 0-8,-1 4 0,0-3 193,1 5-94,-1 0 0,0 0-74,1 0 195,-5 0-101,3 5 1,-6 0-2,4 4-165,0 5 89,0 0 0,1 4-225,-4-3 101,0 3 59,-3 0 1,3-1-2,0 2 39,0-3 16,-3-1 153,-4-2-193,3-4 1,-7 1 31,2-1 165,-3-4-93,0 3 0,-4-7-50,-3 3-256,3-3 113,-9-1 1,6 0-452,-5 0 249,1 0 174,1-5 0,4 1-289,-1-2 176,1-2 223,0 3 0,-2-5 0,2 1 0</inkml:trace>
  <inkml:trace contextRef="#ctx0" brushRef="#br0" timeOffset="23">17151 6797 7650,'0'6'0,"0"0"-81,0-4 122,4 7 0,-3-7-65,2 4 82,-2 0 132,-1 3-370,0 1 162,0-1 1,0 0 79,0 1 0,0-1 18,0 0 1,-3 2 44,0 1 1,-1-1-20,0 5 0,2-5-5,-4 2 1,3 0-52,-3 0 1,3-1-66,-3-3 0,3 1 48,0-1 0,2-3-164,1 0 228,0 1-218,0-2 61,0-1 1,0-3-110,0 2 147,0-2-66,0 3-1,4-4 69,-2-4-4,6 3-72,-3-7 79,0 3 1,3-5 5,-1 1 1,-2 0-1,1-1 1,0 1 63,4 0 0,-4-4-67,0 1 0,0 0 15,3 2 0,1-2-17,-1-1-104,0 1 114,1-1 1,-1-1-3,0-1-92,5 1 87,-4 1 1,4 2-12,-5-1-86,4 2 95,-2 0 0,2 2-519,-4 2 233,1 2 154,-1 4 1,-3 0 146,0 0 0,1 0 0,2 0 0</inkml:trace>
  <inkml:trace contextRef="#ctx0" brushRef="#br0" timeOffset="24">17532 6871 7650,'-4'6'-157,"-1"2"0,-3-6 29,2 4 0,-2-3 38,5 3 69,-4-3-214,2 5-11,0-7 180,0 7 8,1-7 13,3 7 1,-3-6 574,4 5-252,-4-5-178,3 6 0,-3-3 359,4 5-239,0-1 47,0 4-317,0-2 113,0 2 1,0-4 124,0 1-246,0-1 81,0 0 0,3 1 31,0-1 0,4-3-154,-1 0 1,6-4 205,0 2-60,5-3-53,-7-1 0,8 0-43,-3 0 82,3 0-13,-4 0-279,4 0 168,-4 0 0,4 0 52,-2 0-100,1-5 68,-7 4 1,4-7 35,-5 2-42,1 2 34,-1-5 1,-3 4 122,0-4 18,-4 0-89,2-1 1,-4 1 47,0 0-91,0-1 34,0-3-151,0 3 81,0-8 0,-4 7 83,-2-5-199,2 5 181,-4-7 1,4 5-40,-3-3 68,-1 3-59,3-1 0,-4 5-215,-1 0 211,5-1-98,-7 9 0,8-6-169,-9 4 1,5 0 87,-5 3 219,3 0 0,1 0 0,0 0 0,-1 0 0,1 0 0</inkml:trace>
  <inkml:trace contextRef="#ctx0" brushRef="#br0" timeOffset="25">18082 6778 7670,'5'0'-164,"-1"0"73,-4 0 103,-8 0-3,2 0 0,-8 3 230,5 1-206,-5 3 0,0-2 186,-5 8-93,1 2 0,-1 2-39,0-1 129,-3 6-89,2-3 1,-6 9-10,4 0-746,1 0 594,-2 0 0,3-1-296,-2-2 171,3 2 86,0-8 1,4 3-432,-1-6 285,5-3 85,1-4 1,3-2-269,4-1 97,0-4 305,3-2 0,0-5 0,0-5 0</inkml:trace>
  <inkml:trace contextRef="#ctx0" brushRef="#br0" timeOffset="26">17840 6797 7843,'0'9'704,"4"1"-523,1 3 0,4-2-31,1 5 1,-4-1 61,0 4-658,4 0 329,1-1 0,3 2-38,-1 2 0,-3-3-97,2 3 1,2 1-174,-2-1 1,1-1 194,-4-2 1,3-4-178,1 1 309,3-5 49,-5 3 0,3-6 49,-2-2 0,3-2 0,4 0 0,-1 2 0</inkml:trace>
  <inkml:trace contextRef="#ctx0" brushRef="#br0" timeOffset="27">18193 7160 7617,'0'5'899,"0"0"-691,0-2-1203,0-1 404,0 6 591,0-7 0,5 7 0,0-3 0</inkml:trace>
  <inkml:trace contextRef="#ctx0" brushRef="#br0" timeOffset="28">18259 8780 7803,'0'-6'-1591,"0"0"2291,0 4-186,0-2-292,0 4 1,-4 7-60,1 2-46,0 2-41,3-1 1,-3 2 77,0 1 181,0 3-242,3-1 0,0 7-305,0 3 119,0 2 71,0 1 0,-3 3-527,0 0 266,0 0-532,-1 1 448,2-3 201,-2 3 1,3-5-208,-2-2 60,2 2 113,-3-3 1,4-1 199,0-1 0,-4-2 0,4-2 0,-6 1 0,-3 0 0</inkml:trace>
  <inkml:trace contextRef="#ctx0" brushRef="#br0" timeOffset="29">17905 9488 7773,'19'0'0,"3"0"438,-2 0-285,11 0 0,-4-3 153,10 0-1231,2-1 1181,4 4 1,2-3-205,-1 0 152,1 0-986,2-1 535,-9 3 212,2-7 0,-7 6 65,5-5-816,-5 1 595,-1 1 0,-4-3-392,0 2-159,0-3 412,-5-4 1,0 2 329,-4-1 0,-4 0 0,1 0 0,0 1 0,2-2 0</inkml:trace>
  <inkml:trace contextRef="#ctx0" brushRef="#br0" timeOffset="30">17765 8845 7811,'19'0'0,"0"-3"0,3 0 381,2-4 1,5 6 211,2-2-405,2 2 1,7 0-256,1-2 0,2 2-67,-2-3 1,-2 3 43,-5 1 1,1 0-4,-4 0 1,3 0 153,-3 0-764,-4 0 584,4 0 1,-6 0-79,6 0-622,-6 0 506,2 0 1,-6 0-190,3 0 176,-3 0 326,6 0 0,-4 3 0,2 1 0,-4-2 0,-1-1 0</inkml:trace>
  <inkml:trace contextRef="#ctx0" brushRef="#br0" timeOffset="31">18799 9115 7743,'9'0'-498,"0"0"0,1 0 501,-1 0 0,-3 0-22,0 0 1,-3 0-47,4 0 56,-5 4 405,6 2-234,-7-1 1,3 3-3,-4-2 89,0 3-100,0 0 0,-1 0 248,-2 0-50,2 1-269,-7 3 1,6-1-62,-5 3 1,1 1 194,-3 2-401,0 1 158,3 0 0,-2-2 120,2-1-351,2 1 171,-5-2 0,7-1 73,-4-1-142,4-3-24,-2-5 12,4-1-136,0-4 35,4 0 14,-3-4 173,7-1 1,-2-8-102,3-3 104,0 3 9,5-9 196,0 6-73,1-6 1,2-1-163,-1-2 508,1 2-257,2-4 0,-4 7 38,1-5 0,-5 5-139,2 1 0,-4 5 195,-3 5 36,3 4-217,-8-4 6,3 8 62,-4-3 8,4 4-92,-3 4 18,3 1 0,-4 5 51,0-1-208,0 4 148,0-2 1,0 2 56,0-3-53,-4-1-11,3 0 0,-3-3-139,4 1 139,0-5 8,0 6-342,4-7 81,-3 3 160,7-4-351,-3 0 234,5 0 0,-1-4 17,0-2 0,1-3-23,-1 0 1,0 0-47,1 0 76,-1-1 72,0 1 0,0 0 133,1-1 1,-1 2-100,0 2 358,1-2-128,-5 7-142,3-8 63,-3 8 21,1-3-113,-2 4 66,-4 4-32,0-3 1,0 9 222,0-1-38,0 0-191,0 9 1,-3-4 190,-1 5-171,-3-1-76,6 1 1,-4 0-96,2-1 1,2-2 207,-2-1-527,2-3 273,1 1 0,1-4 49,2-3 0,-1 1-58,4-4 1,-3 0-329,3-3 247,1 0 243,2 0 0,4-4 0,2-1 0</inkml:trace>
  <inkml:trace contextRef="#ctx0" brushRef="#br0" timeOffset="32">19422 9236 7743,'0'10'-73,"0"2"-37,0 1 0,0 0 393,0-1 0,0 3-227,0 3 1,-1 4 457,-2 0 1,2 7 48,-2-1-830,-2 2 229,4 6 1,-7-5 59,1 6 0,-1-3-88,-1 1 0,3-1-66,-1-6 1,4 0-256,-3-10 0,4 3-129,-1-6 1,2-4-165,1-2 130,0-6 550,0 1 0,0-4 0,8-8 0,3-2 0</inkml:trace>
  <inkml:trace contextRef="#ctx0" brushRef="#br0" timeOffset="33">19460 9497 7741,'9'-24'47,"0"-3"1,4 5 278,-1-3-352,5-2 176,-7 7 1,7-1 200,-5 5 25,0 3-226,2-1 1,-3 7-38,5-2-99,-5 5 161,3 0 1,-5 1-59,0 0-100,5 0 49,-4 3 1,3 1-55,-3 2 0,-2 2-22,-2 5 1,1 0-55,-3 2 0,-1 0 85,-3 3-663,-4 1 423,-2 2 0,-4 1-468,-2 0 365,-3-1 134,-8-3 1,4 1-73,-3-3 159,-2-1-315,5-3 440,-4-3-90,0 2 0,6-7-36,-1 2 0,2-2 45,1-1 1,-2-1-45,5-2 101,-1-2 0,4-5 0,0 1 0</inkml:trace>
  <inkml:trace contextRef="#ctx0" brushRef="#br0" timeOffset="34">20009 8845 7741,'5'-4'58,"3"3"-31,-2-3-11,-1 4 1,-1 2 353,-4 4-145,0 0 1,0 16-217,0-2 59,-4 8 0,-2 5 68,-7 4-1373,3 0 1300,-4 5 0,5-2 62,0 0-245,-5 5 75,4-7 0,-3 6-395,3-7 1,2 1 59,2-7 1,-3 0-17,3-3 0,2-7 396,1-2 0,2-5 0,1 0 0,0-1 0,0-1 0</inkml:trace>
  <inkml:trace contextRef="#ctx0" brushRef="#br0" timeOffset="35">20158 9162 8552,'-5'9'279,"-3"5"-199,7 0-15,-8 5 1,5-1-4,-2 1 1,-2 0-214,1-1 1,0 1 237,1-1-830,-2 1 536,7 0 1,-7-4-736,5 1 498,0-5 444,3 7 0,-4-8 0,-1 4 0</inkml:trace>
  <inkml:trace contextRef="#ctx0" brushRef="#br0" timeOffset="36">20158 8957 7741,'-4'-14'-136,"2"0"-301,-4 5 255,4 4 150,-3 0 22,5 5 0,-1 0 317,-2 0-181,2 0-1515,-3 0 1389,4 5 0,0 0 0,4 8 0,1 2 0</inkml:trace>
  <inkml:trace contextRef="#ctx0" brushRef="#br0" timeOffset="37">20475 9153 7741,'-10'0'-199,"3"0"23,-2 0 1,1 0 197,-4 0 0,2 0 106,0 0 1,-2 0-108,0 0 0,-2 3 51,2 0 1,0 4 141,-3-1-85,3 2-54,-1 2 0,1 2 27,-1 1 0,4 3-46,3 0 1,3 1-5,-4 2 0,5 0-6,-1-1 1,2 1-110,1-1 0,0-2-256,0-1 140,4-3-18,1-3 0,5-2-239,-1-4 266,4 1 7,2-4-60,4 0 76,-1-9 1,1 2-10,-1-8 156,5-1 0,-3-3 0,3 1 0</inkml:trace>
  <inkml:trace contextRef="#ctx0" brushRef="#br0" timeOffset="38">20633 8920 7741,'-1'10'-424,"-2"3"424,2 1 0,-8 5 290,4-1-126,0 5 1,-3 0-15,2 2 0,0 2 123,0-3 1,4 3-88,-1 1-508,-2 0 242,4-4 0,-4 2-674,2-4 407,1 3 216,-2-5 0,1 2 131,0-7 0,0 3 0,3-4 0</inkml:trace>
  <inkml:trace contextRef="#ctx0" brushRef="#br0" timeOffset="39">20763 8640 8125,'-5'0'1502,"1"0"-1447,4 0 15,0 5 1,0-3-110,0 4 0,0 0-437,0 3 0,0 1 175,0-1-442,0 0 509,4 1 0,-2-4 19,4 0 0,-1 0 17,2 4 1,2-4 197,0 0 0,5-4 0,4 2 0</inkml:trace>
  <inkml:trace contextRef="#ctx0" brushRef="#br0" timeOffset="40">21154 8715 7731,'16'0'-41,"-1"0"49,-3 0 292,1 0 254,-4 0-113,1 0-221,-5 0 1,-1 1 79,-4 2-146,-4 2 8,-1 5 1,-8 2 1,1 0 0,-5 5-13,2-2 1,0 4-1,0 3-162,-1-3 112,-2 13 1,-1-8-53,0 7 1,4-1-55,-1 1 1,2 3-149,-2 3 0,3 0-882,4 0 496,-1 0 379,1 1 0,1-4-156,2 0 0,1-5-279,5-1 0,0-1 243,0-5 0,1-2-33,3-4 0,1-4 413,4-6-12,4-1 390,-2-5 0,5 0-621,-3 0 0,3-2 7,0-1 208,-3-2 0,1-8 0,-5-2 0</inkml:trace>
  <inkml:trace contextRef="#ctx0" brushRef="#br0" timeOffset="41">20735 9078 7731,'5'6'5,"5"0"0,0-3-1,6 0 1,3 1 124,6-1 1,6 3 239,3-3 1,5 1-534,-2-1-1530,10-2 1551,-11 4 143,13-1 0,-11-3 0,4 3 0</inkml:trace>
  <inkml:trace contextRef="#ctx0" brushRef="#br0" timeOffset="42">15586 10130 7676,'6'0'-182,"-2"0"8,-4 0 200,0-4-235,0 3 1,-1-3 25,-2 4 160,2 0 61,-8-4 1,7 3 274,-4-2-223,4 2 1,-5 0 83,4-3 1,-2 3-116,2-2 1,1 2 17,-4 1 0,3-3-22,-3 0 1,3 0-195,-4 3 263,5 0-51,-6 0 1,3 0-49,-4 0 1,2 0-83,1 0 0,-1 3 100,-6 0 12,3 4-32,-3-6 0,0 7 186,1-5-166,-5 4 1,6-3-55,-5 2 0,5 3 63,-1-3 0,-2 1-62,2-1 1,-2 3 47,2-3 0,1 2-74,-5 1 1,2 1 63,-2-1 1,-1 1 2,5 3 1,-5-3-27,2 3 0,2-2 4,0 1 0,0 2-6,0 1 0,1 0-4,3-3 0,-1 0-14,1 3 0,1-4 24,1 2 1,0 0-44,4 0 0,0 0 37,3 0 0,0-3-39,0 2 1,2 0 20,4 0 1,1-3-7,9 1 0,0-2 25,2-5 1,5 3-15,2-3 0,-1 1 109,0-4 1,1 0-104,3 0 1,0-1-22,0-3 1,-4 2 31,-3-4 0,-1 0-93,-1-3 1,-5 2 75,-1 1 0,-3 0 23,-1-3 1,-2-1 117,-1 1 1,-4 0-86,1-1 1,-3 2 8,-3 2 1,-2-2-40,-5 1 1,0-2-21,-2-3 1,-3 1 50,-4-1 0,2 2-182,1 0 0,-1 1 4,1 0 0,0 0 119,0 3 1,0-1 129,3 4 0,1 0-64,2 3 151,1 0-243,4 0 43,1 0 0,6 0-92,4 0 105,0 0 1,12 0 25,-3 0-156,3 0 1,5 0 97,-4 0-561,12 0 463,-10 0 0,9-3-36,-8 0-273,0-5 0,-2 7-19,-1-2 3,2-2 203,-11 4 1,3-3 233,-3 4 0,-1-4 0,0-1 0</inkml:trace>
  <inkml:trace contextRef="#ctx0" brushRef="#br0" timeOffset="43">16192 9963 7632,'0'6'1395,"0"0"-1253,-5-4 1,4 6 316,-2-1 0,-1 5-84,1 4 1,-7 1-530,0 2 124,-5 8-744,0-3 580,-3 9 0,-1-6 94,1 1 1,-1 3 87,0 0 1,1 0-393,-1-3 297,5 0 1,0-1 0,4-1-214,-3-1 0,4-5 0,-1-1-663,2-2 705,6-10 0,-5 5 583,4-5-845,0-3 723,3 0-183,0-4 0,4-8 0,1-3 0</inkml:trace>
  <inkml:trace contextRef="#ctx0" brushRef="#br0" timeOffset="44">16015 10242 7618,'14'-38'-924,"0"-3"693,-1 8 0,-3 0 1,3 1 652,-3 0 1,-1 7 165,1 0-290,-1 9-47,0 2 303,-3 5-105,2 0-156,-7 4 113,7 5-156,-7 5 1,3 8-5,-4 3 1,3 2 0,2 4 101,0 3-207,1 2 1,0 4 70,0 0 0,1 4-262,2-1 1,0 1 0,1 0-440,-1 0 117,0-5 1,1 2 110,3-4 0,-2-2 282,5-1 1,-4 0-206,4-6-17,-5 1 45,3-9-234,-1 2 119,-3-3 1,4-5-405,-9 3 177,3-7 355,-7 3-277,8 0 13,-8-3 1,2 4 43,-6-5 363,-3-5 0,1 4 0,-7-11 0,1 2 0</inkml:trace>
  <inkml:trace contextRef="#ctx0" brushRef="#br0" timeOffset="45">16024 10270 7618,'0'-9'0,"0"-1"0,0 4 156,0 0 0,1 1 1,2-2 347,3 4-275,3-2 0,3 4-53,0-2 1,5 2-10,-2 1 0,6 0 1,2 0 54,1 0-166,1 0 1,4 1-5,2 2 0,-6-1-463,3 4 0,-5-2 147,2 2 142,-4 0-105,6 3 0,-9-3 28,1 1 94,-1-1 1,-4-1-707,1-2 490,3 2 0,-7-4 74,5 2 0,-2-2 0,3-1 247,-2 0 0,1-4 0,3-1 0</inkml:trace>
  <inkml:trace contextRef="#ctx0" brushRef="#br0" timeOffset="46">16666 10074 7618,'0'-5'1014,"5"1"-884,-4 4 1,4 0 36,-2 0 1,-2 7 0,2 4-31,-2 2-77,3 3 1,-3 2-237,3 5 211,-4 1-150,0 4 0,-4 4-92,-2 2 1,1 1 155,-1-1-87,-1 2 1,-2-4-149,0 3-77,-1-3 1,5-5-39,2-3 27,2-1 179,1-8 1,0-2-89,0-4 0,1-3 283,2-3 0,2-2 0,5-1 0</inkml:trace>
  <inkml:trace contextRef="#ctx0" brushRef="#br0" timeOffset="47">16583 10056 7618,'6'-13'0,"0"1"0,-3 1 642,3 4-179,1 3-157,-2 0 0,3 3 0,-3-1 19,0 4 1,7 4-235,-3 7 1,2-2 110,-1 5-189,3-1 128,-2 8 1,2 1-132,-4 4 1,4 0 30,-1 4-480,1-4 349,-4 5 0,0-2 76,0 0 1,2-4 0,0-6-122,2-1 46,-1 3 0,-3-7 141,1 3 0,0-7-60,2 1-3,-1-7 0,5 1 98,-3-4 0,-1-1 1,-2-5-24,3-3-121,-3-2 1,4-6-1,-6-1-20,-2-3 0,2-5-243,-1-1 136,-3-3 81,4-1 0,-6-4-45,4-2 0,-3-6-19,4 0 1,-1-7-365,3-2 0,2 3 312,-5 20 0,0-1-1464,4-23 1619,-1 24 1,0 0-379,-4-2 1,0 1 441,9-12 0,-3-3 0,0 11 0,-1 1 0,-2 7 0,-2 6 0</inkml:trace>
  <inkml:trace contextRef="#ctx0" brushRef="#br0" timeOffset="48">4069 10810 7711,'5'5'-463,"-1"-1"927,-4 0-190,4-3-292,1 8 0,2-7-146,-1 4 0,3-3 145,4 3 0,3-3 44,0 4 1,1-5-72,2 1 1,4-2 63,1-1 1,4-1-60,3-2 1,-1-3 55,5-3 0,2 0-13,3 0 0,5-1-317,-2 1 1,7 0 329,-24 4 1,1 0-1,24 0 1,-24 3 1,-1 1 0,1-1 0,0 0 38,2 0 1,1 1 0,0-1 0,0 2 20,1 1 0,0 1 0,1 0 1,-1 1-31,-2 1 1,1 1-1,3 0 1,1 0-18,0-1 1,0 1 0,2 0 0,1-1-261,0 1 0,0 0 0,1 0 1,0 1 193,0-1 1,1-1 0,3 2-1,-1 0-280,2-3 1,1 0 0,1-1 0,0 0 284,-1 0 0,-1-1 1,2 0-1,0-1-11,2 0 0,-1 0 0,0-1 0,0-1 23,5 1 0,1-1 1,-3-2-1,1 1 11,-15 1 1,0 0-1,0-1 1,15 0-1,-1-1-1,-14 2 1,0 0 0,0 0 0,16-2 0,0 0-357,0 0 0,0 1 1,0 1-1,1 0 370,-1 1 0,0-1 1,-1 0-1,0 0 8,2 0 0,-1 1 1,-3-1-1,0 1-11,2 1 1,-1 0 0,-1 0 0,-2 1-95,0 0 1,-2 1 0,0-1 0,-2 0 79,1 2 0,-2 0 1,-4 0-1,1 1-4,1 0 1,-1 1 0,-3-1 0,-2 1-148,0 0 1,0-1 0,-3 2-1,1 1 117,-3-1 0,-1 0 1,24 7 46,-4-4 0,-5 2 0,-5 1 0,1-1 0,-1 2 0</inkml:trace>
  <inkml:trace contextRef="#ctx0" brushRef="#br0" timeOffset="49">4330 12374 7678,'5'0'-82,"3"0"41,-2 0 0,7-3 456,2 0 0,5 0-62,5 3 1,5 0-365,10 0 0,-1 0 59,5 0 1,-4 0-255,4 0 1,0 0 202,6 0 1,-23 0 0,1 0-257,1 0 0,0 0 0,4-2 0,1 1 314,-2-1 1,1 1-1051,3-3 1,-1 0 1013,-2 2 1,0-1 0,7 0 0,0 0-88,-1 0 0,0 0 0,2 2 0,1 0-182,-1-1 1,-1 1 0,2 0 0,1 0 200,2-1 1,0 0 0,0 2-1,1-1 21,3 0 1,1-1-1,1 2 1,0-1-177,-15 1 0,0 1 0,0-2 0,16 0 0,1-2 198,-15 1 0,0 0 0,1 0 0,-2 0 1,1 0-1,-1 1-134,5-1 0,-1-1 0,1 2 1,-2-1-1,0 2 0,0-2 127,0 0 1,0 0-1,1 0 1,-2 1 0,-1 1-1,2-1 2,1 0 1,0 0 0,1 0 0,-2 1 0,0-1 0,1 1 21,1 0 0,1 0 0,-1 0 0,-1 1 0,0 0 0,0 1-19,1 0 0,-1 0 1,0 0-1,-2 1 1,0 0-1,0 0 18,1 0 0,-1 0 1,0 0-1,-2 0 1,0 0-1,0 0 34,1 0 0,1 0 0,-1 1 0,-2-1 1,-1 0-1,0 0-40,14 1 1,-2 1 0,1 0 0,0 1-25,-5 0 0,0 0 0,-1-1 0,-1 1-42,-2 2 1,0 0 0,-4-2-1,0 0 56,-2 2 1,-1 0 5,3-3 0,0 1 0,-5 3 0,1 1 0,1-3 0,1 0 0,-3 0 0,0 0 0,-2-1 0,1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67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1369 6750 7803,'-10'0'-193,"5"0"210,1 0 12,0 0-52,3 0 18,-3 0 1,12 0 57,4 0 1,2 0 5,1 0 0,1-3 68,3 0 0,0-3-58,3 3 1,-1 0 14,3 3 1,1 0-28,3 0 0,3 0 114,0 0-124,4 0 1,2 0-167,3 0 0,1 0 183,0 0 0,-3 1-97,2 2 1,3-2 21,0 2 1,2-2-10,-2-1 0,2 0 100,-5 0 1,3 0 1,-2 0 1,-1 0 33,-3 0 0,-2 0-104,-1 0 1,-4 0 30,1 0 1,-3 0 14,-4 0 1,-1 0-129,-4 0 1,-4 0 15,1 0 0,-8 0 0,1 0 457,-5 0-388,0-4 1,-9 0-47,-5-2 1,-3 0-144,-6 3 0,-4-1 87,-1-2 1,-6-1 67,-1 4 1,-2-5 10,2 2 1,-2-2-48,-4-1-867,0 3 896,0-2 0,-2 4 46,-1-2 0,1-1-108,-5 3 1,1 1 135,-4 3 1,3 0 33,-3 0 0,4 0-52,-4 0 1,1 0 10,2 0 0,2 0-73,-2 0 0,2 0 26,-2 0 0,4 0-7,6 0 1,-1 0-19,4 0 0,0 0-2,3 0 0,4 0 23,2 0 1,4 0-11,2 0 525,3 0 0,7 1-508,3 2 0,8-2 155,4 3 0,9-3-116,10-1 0,9 0 3,6 0 1,5 0-354,4 0 1,-25-1-1,0 1 233,4-2 1,0 0-1,0 2 1,0-1-38,2 0 0,0-1 0,-2 0 0,2 0-36,1 1 0,0-1 154,-2 1 0,0-1 0,7 0 0,0 1 0,-4-1 0,1 1 0,1 0 0,-1 0 0,2 0 0</inkml:trace>
  <inkml:trace contextRef="#ctx0" brushRef="#br0" timeOffset="1">3575 6741 7729,'28'-4'0,"1"0"77,2-2 1,2 0 149,5 3 1,-1 2-470,0-2 1,2-1 271,-1 1 0,0-3-185,-7 3 1,-1 0 243,-5 3 1,-2 0 2,-5 0 90,-3 0-91,-2 0-139,-8 0 0,-6 1 86,-8 2 0,-6-2 65,-6 2 1,-3 1-56,-4-1 1,-1 3-147,-2-3 0,-2 0 106,-4-3 1,-1 4-88,1-1 0,-2 1 105,-5-1 0,4-1-244,-6 4 1,1-3 224,-1 3 0,2-2 16,1 2 0,6-4 5,0 1 1,7-2 10,2-1 0,4 0 90,6 0 0,3-4-61,3-2 0,6 0 118,3 0 1,2-3-146,1-3 0,2-1 267,4 4 1,1-2-262,9-1 1,2 4 16,4-5 0,4 8-83,-1-4 0,5 3 60,1-1 0,1-1-122,-1 2 0,2 1 27,4-1 0,-4 2 22,-2-2 0,1 3 25,-1-3 0,-1 4-7,-5-1 1,1 2 9,-4 1 0,-4 0-8,-2 0 0,-5 0 114,2 0 1,-3 0-87,-1 0 40,-3 0 14,-2 0 1,-6 0 113,-5 0 1,-3 0-159,-9 0 0,-3 0 10,-3 0 1,-6 0 22,-3 0 0,-3 0-6,0 0 1,-3 0-83,0 0 1,-4 0 108,4 0 0,-1 1 45,4 2 1,0-2-125,0 2 0,7-2-1,2-1 0,3 0 0,0 0 0,5 0 0,7 0 0,5 0 0</inkml:trace>
  <inkml:trace contextRef="#ctx0" brushRef="#br0" timeOffset="2">7970 6797 7716,'0'5'1,"0"-1"0,0-5-251,0-2 0,4 1 1,2-3 308,3 1 0,0 0 96,0 0 2,1 3 0,-1-6-114,0 4 1,5-1 139,1 1 1,0 1-50,0-4 1,2 2 76,5-2 0,-2 3-162,5-3 0,-3 4 47,3-1 1,0 2-21,6 1 0,-4 0-117,4 0 1,0 3 22,7 0 1,0 3-33,2-3 1,0 1 76,3 0 1,4-3-247,2 2 0,-21-3 0,-1 1 253,1-1 1,0 0 0,-1 0-1,0 0-9,2 0 0,1 0 0,-2 0 1,0 0 4,3 0 0,0 0 1,-2-2-1,1 1 24,1-1 0,0 0 0,-2 1 1,1-1-2,1 2 1,0 0 0,0 0 0,0-1 14,1 0 1,1-1-45,0 2 1,-1-1 0,0-1 0,-1 0 0,0 1 0,0 1 1,1-2 1,-2 1 0,0 0 0,-1 1-12,4-1 0,0-1 0,-1 0 0,0 0 1,-3 0 0,1 1 0,0-2 0,0 1-8,-1 1 0,1-1 0,-4 1 1,0 0-4,1-2 0,-1 0 0,23 0-225,-3-3 0,-2 3-6,-1-4 0,-4 4-130,-2-3 1,-2 1 147,-7-1 0,-5-3-995,-8 3 1203,-3-2 0,3-2 0,-6-3 0,-1-1 0</inkml:trace>
  <inkml:trace contextRef="#ctx0" brushRef="#br0" timeOffset="3">18035 6387 7709,'0'-14'400,"0"-3"-281,0 5 1,1 0-248,2 6 0,-1-1 246,5 4 0,-4-3 233,3 3 1,1-2-224,5 2 0,-1 2-172,1-2 0,3 2 97,0 1 1,3-3-3,0 0 0,5-1 126,2 1 1,3 2-101,3-2 1,3 0 101,7 0 0,2 2-440,7-2 1,2 2 313,-22 1 0,-1 0 1,-1 2-1,0-1-36,3 1 1,0-1 0,1 3 0,-1 0 2,5-1 1,0 0-1,2 1 1,1 0-264,0 1 1,0-1 0,1 0 0,0-1 252,1 0 0,1 0 0,-1-2 0,0 1-375,2 1 0,1 0 0,-1-2 0,0 0 335,0 1 0,1-1 0,-2 0 0,0-1-20,3 1 0,0-2 1,-2 1-1,1-1 54,2 0 0,1-1 0,1 1 0,0 0 39,-2-2 0,1 0 1,0 0-1,-1 0-48,1-2 1,-1 0 0,0 1 0,-1 0 2,3 1 0,0 0 0,0-1 1,-1 0-10,-1 1 0,1-1 1,-2 1-1,1-2-34,0 1 1,1-1 0,-2 0-1,0 1-86,1-1 0,1 0 0,-1 2 1,0 0 32,-2 0 0,-1 0 1,-1 0-1,0 0 76,-2-2 0,0 0 1,-3 0-1,0 0 22,0-1 0,0 0 0,-2 0 0,0 0 0,-1-1 0,1-1 0,-2 0 0,0-1 0,-1 0 0</inkml:trace>
  <inkml:trace contextRef="#ctx0" brushRef="#br0" timeOffset="4">15307 12747 7624,'9'5'342,"5"-1"124,1-4 1,6 0-762,1 0 0,4 0 117,-2 0 0,3-3 356,1 0 0,0 0 19,0 3 1,1 0-27,2 0 1,1 0-68,2 0 0,3-4 16,-3 1 0,2 0-48,1 3 0,1 0-189,3 0 1,-2 0 117,5 0 1,0 0 4,6 0 0,0 0 2,3 0 0,-24 0 1,0 0 16,-1 0 1,0 0-1,1-1 1,0-1-6,-1 1 1,0-1 0,2 0-1,0 1-202,1 1 1,0 0 0,-1 0 0,0 0 192,-1 0 1,1 0 0,-2 0 0,1-1 28,-1-1 0,0 1 0,0 0 0,0 1 3,2-2 1,-1 1 0,0-1 0,0 0-20,2 0 1,0 0 0,-1-1-1,-1 0-15,2 2 0,0-1 1,2-1-1,0 0-32,1 1 0,0 1 1,2-2-1,-1 0 32,-1 1 1,1 0-1,0-1 1,0 0-5,-3 2 0,1-1 0,4 0 0,1 1-220,-3 1 0,1 0 0,0-1 1,0-1 253,0 0 0,0 1 1,1-1-1,1 1 38,2 1 1,1 0 0,-1 0 0,1 0-61,-3 0 1,1 0 0,2 0 0,0 0-31,-2 0 1,0 0-1,0 0 1,0 0 40,2 0 0,-1 0 1,-2 0-1,0 0-28,1 0 0,0 0 1,1 0-1,0 0 28,0 0 0,0 0 0,-1 0 1,0 1-13,1 0 0,1 1 0,-5-1 1,1 0-1,5 2 0,0 0 0,-4-1 0,0-1-1,4 2 0,0 0 0,-3-1 0,0 0-86,0 1 0,-1 0 1,1-1-1,0 1 30,-2 0 1,1 0-1,1 1 1,0 0-65,-3 0 0,0-1 0,0-1 0,0 1 31,-2 0 0,0 0 1,-1-1-1,0-1-23,2 2 0,-1 0 1,-3-1-1,0-1-160,-1 3 1,-1-1 0,-2-2 0,0 1-71,-1 1 1,0 0 0,20-1 326,0 1 0,-3 1 0,1-1 0,1-1 0,-2-1 0</inkml:trace>
  <inkml:trace contextRef="#ctx0" brushRef="#br0" timeOffset="5">17700 8519 7638,'5'0'-314,"-1"0"891,-4 0-162,4 0-260,-3 0-37,4 0-1,-5 5-10,0-4-20,0 3 0,1-1 116,2 0 152,-2 0-169,3 1 255,-4-3-279,0 7 1,0-2-150,0 3 90,0-4 1,0 3 104,0-1-145,4 5 0,-2-1 150,4 5-213,-4 4 23,7-1 1,-7 5 144,4-2-101,-4 2-1,6 4 0,-7 4 50,2 2-1162,-2 6 1111,-1-2 1,4 5 63,-1-3-43,0 3-1246,-3 3 1295,4 1-57,-3-1 1,6-1-31,-4 1 1,3 0-243,-4-20 0,0 1 0,1 21 329,-3 2-323,0 2 154,4-5 1,-4-20 0,1 0 36,2 23 1,-2-1-12,-1-2 1,0-1-89,0 1 115,0-1-1068,0 1 839,0 0 92,0 3 1,0-1 66,0 4 1,0-5 218,0 2 1,0-4-223,0-2 109,0 6 224,0-7 1,-1 8-346,-2-5 0,2 1-19,-2-1 1,1 3-23,-1-2 59,1 1-425,-2-10 530,4 4-75,0-5 0,0-1 419,0-2-612,0 3 84,0-8 1,3 3-38,1-4-123,-1-5 120,-3 4 1,1-10 194,2 1 0,-2-5-427,2-1 1,1-1 553,-1-2 1,1-4-1084,-1-2 812,-2-2 116,4-1 0,-1-4 0,1-1 0</inkml:trace>
  <inkml:trace contextRef="#ctx0" brushRef="#br0" timeOffset="6">15801 9972 7610,'9'0'128,"-4"0"0,3 0 473,-2 0-255,3 0-180,0 0 0,1 0-62,3 0 0,-2 0 155,5 0-178,-5 0 25,7 0 0,-4 0 60,5 0 0,-1 0 21,1 0 0,2 0 29,4 0-161,-5 0 57,7-4 1,-4 3-19,2-2-107,-3-3 62,10 5 1,-8-6 32,7 4 0,-1-3 109,1 3-1141,-2-4 912,12 6 0,-9-8 54,8 3 0,-4 1-266,5-1 1,-2 3 140,1-4 150,3 5-24,-1-6 1,3 7 26,-5-2 0,5-2-6,-2-2 0,4 2 4,2-1 1,-1 3-6,1-3-1503,3 0 1484,0-4 0,-24 7 0,0 0 16,0 0 0,0 0-803,23 1 783,-23-2 1,-1-1 0,1 4 0,0 0-23,3-2 1,0 0 23,-1 2 0,0 0-5,0-1 0,0 0 0,-2 0 0,0 1 35,0-1 0,0 1-32,2-1 0,0 1-327,-2-1 1,1 0 436,3 1 1,0 1-112,-4-3 0,1 1 1,2 2-1,1 0 18,-3 0 1,1 0 99,1 1 0,1-2-112,-1-1 0,-1 0 1,1 2-1,0-1 19,0 0 0,0-1 0,-1 1 0,-1 1-78,2 0 1,0 0 0,0-1 0,0-1 17,2 0 1,-1 1 0,-1-1-1,-1 1 37,0 1 1,-1 0-1,1-2 1,0 1-32,0-1 0,-1 1 42,3-1 0,0 0-47,-2 0 1,1 0-45,1 2 0,1-1 76,-3-1 1,1 0 0,0 1 0,1-1 9,-3 1 0,1-1 46,1-2 1,1 1-60,-3 2 1,-1 1-1,2-3 1,0 0-176,-2 2 1,0-1 190,0 2 1,0-1 152,0-1 0,-1 0 0,1 2 0,0-1-250,0 0 1,0-1 102,24 1-14,-25-3 0,1 0 0,20 3-112,-21-1 1,-1 1 108,23 0 1,1-3-195,-3 1 77,0 0 1,-5 0 78,-2 0-136,-1 0 63,-6-1 0,2 3 17,-4-2 239,0 2-201,-7-3 1,2 2 1012,-5-1-1046,1 2 19,-3 1 0,-5-1 997,-1-2-1191,-7 2 645,2-3-964,-7 4 514,7 0-353,-7 0-23,4 0 0,-13-3 16,-1 0-426,-2 0 496,1-1 1,-3-1 345,-3-1 0,-1-2 0,-2 3 0,4-3 0,-1 1 0,-4-5 0,-3 2 0</inkml:trace>
  <inkml:trace contextRef="#ctx0" brushRef="#br0" timeOffset="7">20028 9525 7618,'-15'5'0,"2"-1"191,3-4 523,5 0-431,-3 0 81,7 0 248,-3 0-632,12 0 161,-2 0 0,8 0-52,-5 0 1,1 3 89,3 1 0,-2 3-98,5-1 1,-4-1 61,4 1 1,-1 1-130,4 2 1,-1-1 178,1-2-256,0 3 160,-1-4 0,2 4 95,2 0-193,-3 1 86,8-1 1,-7-3-98,2 0 119,1 1-40,-3 6 0,3-3 302,-5 3-275,1-3-41,0 0 0,-2-4 27,-1 0 0,-2-1 73,-1 1-285,-7 3 52,6-8 219,-7 7-284,1-3 256,-2 0-187,-4 4-64,-4-4 150,-2 0 0,-7 2-163,-3-4 1,-2 4 19,-4 0-161,-2 1 170,1 1 0,-7 1 0,2-1-356,-7 0 279,6 5 0,-6-3-120,4 5-1133,-4-5 1243,-2 7 0,1-8-782,-5 2 422,9 3 182,-8-5 0,7 4-540,-4-5 929,3 0 0,-2 3 0,4-1 0,0-2 0,1 0 0,0-3 0</inkml:trace>
  <inkml:trace contextRef="#ctx0" brushRef="#br0" timeOffset="8">17756 8668 7630,'-5'0'-402,"0"0"422,5-4-65,0 3-14,-4-7 221,3 7 137,-3-3-98,4 4 763,0 0-773,0-4-280,0 3 269,0-4-103,0 1 1,0 2-85,0-4 0,0 3 157,0-3-74,-4 4-19,3-7 1,-4 4 113,2-4 0,1 0-55,-5-1 68,5 1-117,-6-4 1,6 1 90,-4-3-86,4-1 6,-2-3 0,1 4 82,-1-1-3,-3 1-66,6-4 1,-6 0-68,4-3 65,-4 2-224,6-7 30,-8 8 80,4-8 0,-1 3 140,0-4-193,-1-4 49,2 3 1,-2-4 121,4 2-204,-4-2 140,6 0 1,-7-2 23,5 4-186,0-5 153,3 7 1,-3-4 133,0 2-8,-4 2-165,6-3 0,-4 7-74,1 1 0,3 3 120,-2-1-173,-2 2 149,4 2 1,-4 2 1,2 1-252,2 3 236,-3-5 1,1 6-15,-1-1-144,1 2 69,-1 0 1,2 4 11,-4 0-5,4 4 121,-6-6 249,7 7-340,-8-4 12,8 5 203,-7 0-77,7 0 0,-4 0-100,2 0 142,2 5-105,-8 0 0,8 4 24,-2 0-8,-2 1-6,4-1 0,-3 4-52,4 3 1,-3 1 51,0-2-48,0 3 29,3 0 0,-2 2-1,-1 2-26,2 1 26,-3-3 1,1 6 1,0-4-140,0 4 135,-1-7 1,-1 7-3,-5-4-180,5 4 170,-3-7 1,3 4-33,-5-4 16,1-5 10,0 4-163,-1-8 159,5 4 1,-2-5-25,4 0-52,-4-4 38,6 0 0,-4-5-78,5 0 49,0-9 1,0 2 32,0-9 0,0 1 105,0-4-95,5 1-4,-4-5 241,3 3-215,-4-7 0,0 5-21,0-3 190,4-2-67,-3 7 1,3-6-92,-4 5 216,0-1-186,0 3 1,0 1 49,0-1 181,-4 5-115,3-4 1,-3 8 75,4-3-156,0 3 47,-4 1 132,3-1 54,-4 5-149,5-3-32,0 7 220,0-3-428,5 4 175,-4 0 0,8 4-8,0 2 22,1 6-22,3-1 0,0 5-133,3-3 145,2 3-5,0-1-151,1 3 119,-1 5 0,1-3 16,0 2-124,-1-3 101,1 0 0,0-1 48,-1 1-262,1 0 205,-1-1 0,2-2-454,2-1 209,-3 1 120,4 2 1,-3-2-973,2 0 530,-7-5 151,7 6-1299,-8-6 1693,5 6 0,4-2 0,1 4 0</inkml:trace>
  <inkml:trace contextRef="#ctx0" brushRef="#br0" timeOffset="9">16331 7905 7696,'-5'0'-804,"-3"-3"684,2 0 1,-3 0 79,0 3 1,3-4 483,0 1-179,-1 0 57,2 3-169,-3 0 0,3 0 20,-5 0-96,1 0 1,3 0 76,0 0-67,4 0 0,-4 3 672,3 0 0,2 2-61,-2-2-520,2 2-82,1 0 0,0 3-113,0-1 48,0 1 119,0 1-272,4-4 131,-3 8 0,7-9 42,-5 8-148,4-3 130,-2 4 1,1-3-57,1 3 1,-1-3-4,3 3 0,0-2-61,1 1 123,-1-1-12,4 2-14,-2-4 7,2 5 1,0-3 7,-1 5 6,0-1-15,-2 4 1,-1 0 11,0-1 48,5 1-59,-4-1 1,5 1 28,-3 0 287,3-1-182,-1 1 0,4 1-74,-3 1 2,-1-1-17,3 7 0,-5-8 184,3 3-169,1 2-393,-2-4 420,4 2-40,-4-3 1,5 0 46,-1-1-194,1 1 138,0 0 0,-2-1 13,-1 1-153,1-1 41,-2-3 1,0 2-312,1-1 403,-5 2-17,7 0 0,-7 1-61,5-1 55,-5 5-332,7-3 284,-8 3 26,8-5 1,-7 1-28,5-1 241,-5 1-200,7 0 1,-7-1 27,4 1 132,-3 0-147,5-1 1,-5 1 425,3-1-406,-3-3 5,5 3 50,-6-4-67,2 5 0,-1-2 108,1-1 0,0 1-94,0-1 1,-3-2 17,2 2-119,3-5 89,-5 7 0,4-8 27,-5 3-244,5 1 371,-4-4 0,3 4-308,-3-5 268,-1 0-145,0 1 1,4 2 47,-1 1-41,0-1-14,-2-3 107,-1 1-102,0-1 1,4 3 9,-1 1 28,1-1-26,-4-2 1,1-1 32,3 0-256,-3 0 219,8-3 0,-7 2 179,5-2-174,-5-2-5,2 5 1,0-7-60,-1 4 62,1-4-17,-4 6-56,0-7 60,1 7 0,-1-3 11,0 1-50,1 2 44,-1-7 1,0 6 13,0-4-44,1 5 20,-1-7 1,0 6-34,1-4 34,-1 4-1,0-6 1,1 5 1,-1-3 0,0-2 2,1 2-12,-1-2 8,4 3 1,-2-3 1,1 2-8,-2-2 6,0 3 0,-1-3 0,0 2 10,1-2-10,3-1 0,-3 0 1,3 0-1,1 0 1,-3 0 0,5 0-48,-3 0 46,3 0 0,-5 0-51,6 0 49,-2 0 0,0-3-4,1 0 16,-1-4-15,0 6 1,2-6-5,-1 4 29,-3-5-24,5 7 1,-4-6 20,5 4-19,-5-4-1,8 6-48,-10-8 50,9 4 1,-6-4-2,3 0-156,1 3 151,4-2 1,-6 3-10,5-4-3,-4-5 7,4 4 0,-3-4-14,0 5 151,-1 0-137,1 0 1,-1-2 80,1-1-76,0 1-2,-1-2 99,1 4-86,0-1 0,-4 0 8,1-2 125,-1 1-125,0-2 0,1 2 14,-3-1-32,3 2 20,-1-8 1,0 7 13,1-5-80,-5 5 64,7-7 0,-5 7-25,3-5 23,1 1-9,-2-4 1,0 4 0,1-1 0,-2 1 9,2-4 27,1 0-34,-2 5 1,0-4 2,1 3-22,-1-3 21,0 0 0,1-1-126,-3 0 123,3 1 0,-5-1 0,5 0-93,-3 1 84,3-1-202,-5 1 65,2-1 62,0-4 0,-2 4 43,1-3 15,-1-2-1,2 4 0,-5-3-28,5 1-38,-5 2 62,5-7 1,-3 7-27,-1-5 16,0 4 8,1-6 1,-1 8 125,0-3-120,5-2-6,-4 4-35,4-2 45,-5 3 0,0 0-19,0 1-148,1-1 163,-1 1 1,0-1-35,1 0-132,-1 1 159,0-1 1,1 1-268,-1 3 234,0-3 9,-4 8 1,3-3-658,-5 3 304,4 1 152,-6 0-950,3 3 353,0-2 854,-3 7 0,8-3 0,-4 4 0</inkml:trace>
  <inkml:trace contextRef="#ctx0" brushRef="#br0" timeOffset="10">20000 8389 6630,'0'-9'-382,"0"4"356,0-4 188,0 4-169,0 0 0,-3-3 327,-1 1-147,1 3-81,3-4 0,-1 4 165,-2-2-215,2-3-8,-3 8 147,0-7 54,3 7-114,-3-7 215,4 7 47,-4-3-211,3 4 161,-4 0 0,2 4-272,0 2-87,0 2 126,-1 6 0,3-1-33,-2 3 97,-2 1-38,4-2-245,-3 3 200,4 1 0,-4 0 76,1-1-285,0 1 62,3 4 0,-3-3 157,0 5-181,0-4 56,-1 6 0,2-7 46,-5 5 20,5 0-17,-6-1 1,7 2 145,-2-5-138,-2 5-315,4-6 445,-7 7-128,6-7 0,-2 1 32,4-5-120,-4 1 93,3-2 0,-6 3 34,4 1-224,-4 0 88,1-5 1,0 3-51,0-5 442,4 1-325,-6-8-5,2 3-11,-3-7 17,0 3-488,4-4 317,-8 0 1,7-1-96,-6-2-502,1-2 476,-2-4 1,3-2-57,-3-1 0,-1-3-37,-2-3 0,3-2 389,0-2 0,-1-1 0,-1-5 0</inkml:trace>
  <inkml:trace contextRef="#ctx0" brushRef="#br0" timeOffset="11">19571 8343 7714,'6'-5'69,"-3"-1"1,-1 1 148,1-1 0,-1 1-9,4-2 1,0 2 0,4 2 0,0 2-97,2-2-100,-1-2 148,6 4 0,-2-3 321,3 4-123,1-4-161,4 2 20,1-6 51,-1 7 0,4-6 125,-2 4-399,-2-4 51,4 6 1,-4-7 47,1 5 1,-1-3-174,-4 3 0,-1 0-722,1 3 471,-4 0 247,2-4 1,-7 3-786,3-2 701,-3 1-183,0 2-189,-1 0 271,0 0 0,0 0-188,1 0 8,-1 0 87,0 0 361,1 0 0,-1 5 0,0 0 0</inkml:trace>
  <inkml:trace contextRef="#ctx0" brushRef="#br0" timeOffset="12">20326 8287 7716,'0'-6'-710,"0"2"596,0 0 566,0 3 1540,0-3-1579,0 12-244,0-1 0,4 6-294,-3-4 146,3 5 1,-3 0 176,2 5-568,-2-1 298,3 5 1,-4-2 8,0 4-49,0 0 63,0-2 1,0 6-470,0-4 279,0 4 99,-4-9 0,3 3-276,-2-5 221,2 1-95,1-5 78,0 0 15,0-5 6,0-4-213,0-1 301,0-4 0,-4-4 1,-1-1-1</inkml:trace>
  <inkml:trace contextRef="#ctx0" brushRef="#br0" timeOffset="13">20279 8408 7716,'0'-19'-300,"0"0"-37,0 1 0,3 2 479,0 1 74,0 3-149,1-1 0,1 4 232,1-1 1,2 4 13,-2 0 1,3 3 69,0-3 0,1 4-229,3-2 0,-2 3 2,5 1 0,-2 0 165,2 0-583,-3 0 223,0 5 0,1 1-288,1 6 237,-1-1 66,-1 6 0,-2-2 197,1 3-93,-2 1-84,0-1 320,-1 1-146,-4 0 0,2-1-87,-3 1 0,2 1 28,-3 1 0,0-1 115,-3 2-301,0-7 87,0 3 0,0-5 218,0 3-248,0 1 21,-4-6 1,2 5-54,-4-3 128,-1-1-46,-2-3-116,0-3 106,-1 2 0,-2-4 11,0 2-348,-1-2 197,0-4 0,2 0 42,-1 0-631,2 0 451,0 0 1,1-3-567,0 0 822,-1-4 0,1 2 0,0-5 0</inkml:trace>
  <inkml:trace contextRef="#ctx0" brushRef="#br0" timeOffset="14">16685 8426 6099,'-5'0'0,"1"0"0,4 0 0,0-4 0,4 3 0,-3-3 0,3 4-357,-4 0 357,0-4 42,0 3-39,0-3 25,-4 4-22,3 0 117,-3 0-110,0 0-4,3 0 231,-4 0-201,5-4 2,0 3-106,0-4 100,0 1-3,0 3 712,0-3-578,0 0-86,0 3 2681,0-3-2625,-4 4-51,3 0 1906,-3 0-2022,4 4 150,0-3-15,0 3 44,0 0-231,0 1 153,4 5 7,-3-1-165,8 0 53,-8-4 0,6 4 94,-4-3-135,4 2 102,-2 2 0,2-1-61,-1 0 62,0 0-21,3 1 0,0-1 252,-3 0-234,2 1-7,-3 3-121,5 2 117,-5-1 1,2 4 28,-4-3-212,4-1 184,-2 3 1,2-6 16,-1 1-117,0 3 97,3-5 0,-2 3-47,-1-3 1,-1 0-13,1 2 0,2-1-8,-1 1 46,-3-1-8,4-2-114,-7 0 121,7 5 1,-7-4-13,3 2 1,0-4 13,-1-2 1,3-3-32,-3 3-50,0 0 70,-3-1 1,0 1-46,0-3 1,0-1-74,0 4 246,0-4-138,-4 2-1,-1 0 196,-4-3-181,-1 4-9,1-5 24,0 0 0,-1 3 3,1 0 1,-3 0 13,-1-3-247,-3 4 116,1-3 0,0 6-44,-1-4 8,5 5 117,-3-3 0,2 3-217,-1-2 19,1 3 86,-1-4 1,2 1-311,-1 0 174,1 0 141,2 0-116,4 2 40,-3-7-8,7 3-269,-3 0-1,4-3 80,0 3-51,4-4 206,1 0 0,4-3 260,0 0 0,1-4 0,3 6 0,-2-7 0,2 2 0</inkml:trace>
  <inkml:trace contextRef="#ctx0" brushRef="#br0" timeOffset="15">17002 8696 7684,'0'-5'-540,"0"1"1,-1 1 691,-3 0 77,3 0-142,-3 3 190,4-4 93,0 3 461,0-4-579,-4 5 55,3 0 81,-3 0-146,4 5 22,0-4 56,0 7-60,0-7-65,4 7-11,-3-7-70,7 3 23,-7 0 1,5-1 138,-3 3-265,-2 0 42,7 3 0,-6-3 206,4 1-321,-4-1 167,7 3 1,-7 1-70,4-1-42,-4 0 96,6 5 0,-3-4-134,5 2 132,-5-1 21,3 2-226,-3-3 60,1 4 0,2-2 156,-2 1-237,-2 3 174,4-5 0,-3 5 29,1-3-16,2 3-26,-3-1 0,1 0-20,1 1 26,-1-1-4,-1 4 0,0-1-103,-2 1-18,-2 0 122,8-5-241,-8 4 223,3-8 1,-1 7 6,0-5-25,0 0 7,-3-2 0,0 0-9,0 3 162,0-3-154,0 3 1,0-3 39,0-1-30,-4 0 8,3-4 79,-7 4-67,3-4-13,-5 0 6,1 3-3,0-7 1,-1 4 20,1-5-196,0 4 80,-5-3 0,3 3 89,-5-4-379,1 0 215,-4 0 0,1 0-272,-1 0 204,0 4 82,-3-3 0,3 3-629,0-4 306,1 0 127,3 0-789,1 0 688,0 0 1,5 0-205,0 0 159,-1 0 482,5-4 0,-3 3 0,3-11 0,-5 1 0</inkml:trace>
  <inkml:trace contextRef="#ctx0" brushRef="#br0" timeOffset="16">18333 9171 6846,'-5'0'611,"1"0"-259,4 0-4,-4 0-202,3 0 240,-4 0-170,5 4-169,0-3 928,0 3-905,5 1 113,-4-4-30,7 3-236,-3 0 159,0-3 1,4 4 103,-3-2-244,-2-2 133,4 3 0,-3 0 12,5-1-8,-1 0-8,-4-3 0,3 0 80,-1 0-87,1 0 15,1 0 75,0 0-81,1 0 0,2 0 49,1 0-74,-1 0 20,1 0 0,-1 0 85,3 0-236,-3-4 205,1 3-230,-3-4-39,-1 1 219,0 3-141,0-3 83,1 4 17,-5 0-29,3-4 1,-6 3-39,4-2-10,-3 2 48,5 1 110,-7 0 9,7 0 1,-7 1 45,2 2-315,2-2 374,-4 7-196,4-7-9,-5 8-37,0-8 40,4 7 1,-3-3 33,2 4-147,-2 1 120,-1 3 0,3-3-10,0 3 1,0 1-7,-3 2 0,0 1-2,0 2 15,0 0-17,-4-1 1,3 4-276,-2 0 130,2 0-24,1-8-110,0 4 155,0-8 0,0 3-171,0-3-167,0-1 195,0 0-461,0-4 70,4 0-732,-3-5 632,3-5 753,-4 4 0,0-11 0,0 2 0</inkml:trace>
  <inkml:trace contextRef="#ctx0" brushRef="#br0" timeOffset="17">18696 8855 6806,'0'-6'1608,"0"2"-844,0 4-675,0-4-17,4 3 1,2-3-123,3 4 0,1 0 50,3 0-96,-3-4 149,8 3 0,-5-6-133,2 3 130,3-3 13,1 6 23,0-7-56,4 3 1,-4-1 35,-1-1 154,1 1-96,0-3 0,-1 3-40,1-1-158,-1 5 133,-3-6 0,3 6-100,-3-4 118,-2 4-24,5-7 1,-8 5-306,3-2 113,1-2 1,-3 3-15,2-1-27,-4-2 150,1 3 42,-1-4-38,-4 4 0,2-1-35,-3 3 248,-1 2-7,-3-3-400,0 4 221,0 8 34,0-1-46,-4 6 1,2-4 32,-1 1 0,2-4 81,1 0 0,0 0 67,0 4-149,0-1-5,0 0 0,0 2 167,0 1 15,0-2-169,0 4 1,3-2 19,1 1 1,0 3 46,-1 0-264,-2-3 202,7 5 0,-7-5-37,2 3 1,-1 0-102,1-3 1,-2 2-535,3-2 279,-3 3-29,-1-6 1,0 4-815,0-5 1202,0-4 0,-5 8 0,0-3 0</inkml:trace>
  <inkml:trace contextRef="#ctx0" brushRef="#br0" timeOffset="18">16564 11164 7645,'0'5'-1539,"0"-1"1184,0 0 449,0-3 35,0 3 0,3-5-179,0-2-12,0 2-105,-3-3 170,0 4-4,4 0 1,-3-1-22,3-2 17,-3 2-17,3-3 32,-3 4-48,3 0 38,-4-4 27,0 3 1720,0-4-1819,0 1 147,0 3 50,0-3 7,0 0-85,0 3 173,0-3-155,0 0-96,0 3 258,0-4-143,0 1-85,0 3 65,0-3 82,0 0 15,0 3 175,0-7-253,0 3 110,0-5-68,0 5 0,0-3-29,0 2 1,0 0 107,0 0-127,0 0 43,0-3-50,0-1 1,0 1-20,0 0 34,0-1 4,0 1-22,4 0-9,-3-1 1,4-2 54,-2 0-68,-2-1 14,4 0 1,-2 2 58,0-1-257,0-2 189,1 3 1,-2-6-71,4 1 90,-4 3-28,7-5 0,-7 5-84,4-3 79,-4-1-56,6 2 1,-4-3-3,3 3 1,0-2 58,-4 5-230,4-5 201,-6 7 1,6-6 4,-3 3-73,3-3 62,-6 5 1,7-6-11,-2 1 0,-1 3-7,2 0 0,-4 0-79,3 0 73,-4-3 12,6 5 33,-7-2-32,8 0 1,-7 2-6,4-1 141,-4-3-132,6 5 0,-4-3-1,3 3 157,1-3-148,-7 2 1,6-2 10,-4 4 6,5-1-7,-7 1 1,6 0 2,-4-1 4,4 1-21,-6-4 0,7 2 1,-1-1 1,-2 2 10,1 0 1,-1 1-4,1 0 1,3-1 3,-3 1-6,-2 0 5,4-1-42,-2 1 39,3 0-4,0-1 1,-3 1-21,1 0 1,-2 3 23,1-1 165,2 1-167,-7-3 0,8 3 10,-3-1 209,-2 1-207,4-3 1,-4 3 96,2 0-46,3-1 1,-4-1 23,4 2-35,-4-2-15,4 2-36,-8 1 0,6 0 10,-4 2 48,4 2-188,-2-3 160,1 0-14,2 3 1,-6-5-22,4 3 1,-3 2 23,4-2-3,-1-2-11,3 4-8,-4-7 14,3 7 29,-2-3-34,3-1 0,0 1 15,1-2 25,-1-2-33,0 3 15,1-1-72,-1-2 1,3 4 55,1-2 0,-1-2-38,-3 1 30,1 3 5,-1-4-6,0 3-83,5 0 74,-4-4 11,4 8-59,-5-7 47,4 7 1,-1-6 0,3 4 18,-3-5-18,5 3-6,-6 0 108,6-3-101,-2 7 1,0-8 8,1 3 2,-5 2-6,7-4 0,-7 7 15,5-2 119,-5-3-59,6 5 1,-5-4 119,3 2-172,-3 2 2,5-3 0,-6 4-125,1 0 137,3-4 0,-1 3-155,1-3 60,2 0 1,-2 1 83,3-3-92,-3 4 64,2-6 0,-3 6-29,1-4-35,3 4 46,-8-7 1,7 8-11,-5-2 16,5 2-6,-7 1 0,4-3 108,-5 0 0,3 0-20,1 3-30,-1 0-33,-3 0 1,1 0 20,-1 0-152,0 0 132,1 0 0,0 0 21,2 0-108,-1 0 82,2 0 1,-4 0 112,1 0-111,-1 4-8,0-3 1,1 3 31,-1-4-26,0 0-6,1 4-11,-1-3 17,0 8 1,-2-8 30,-1 2-49,0 2 25,3-4 0,1 7 11,-1-2-93,0-1 74,0 3 1,1-6-26,-1 4 24,0-4-9,1 6 1,-1-5 43,0 3 1,-2-1-31,-1 1 3,0 2-9,3-7 1,1 8 12,-1-3-5,0 2-6,-4-3 1,4 4 34,-3-3 0,1-1 4,-1 1 0,3 0 57,-3 4-82,-2-1-4,4-4 0,-6 4 25,4-3-19,1 2-5,-2 1 1,3-2 8,-2-1 0,2 0 27,-2 3 31,2-4-63,-3 4 1,4-4 16,-3 4-76,2-4 60,-3 4 0,1-4 13,1 4-10,-1-4-7,-1 4 0,3-4 51,-2 4-44,-1-4 0,3 3-56,-7-2 68,7 3-3,-3 0-131,5 1 108,-1-1 1,-3 0 13,0 1-116,1-1 87,-2-4 1,3 3 201,-2-2-196,3-1 0,-4 3 0,3-4 46,-2 2-40,-2 3 1,5-8 9,-4 7 0,0-3 0,2 1 26,-4 0-115,5 1 93,-7 2 0,7-3 30,-2 0-141,-2 1 91,4-2 0,-5 3-46,3-2 46,0 2-3,-1-2 0,3 2-10,-1-2 7,-3 2 5,4-2 46,-7 2-47,7-3 1,-6 5 16,5 3 0,-2-3-7,1 3 0,2-3-18,-2-1 76,-1 1-67,3-1 1,-3 0 41,4 0-29,-3 1-6,2 3 182,-3-2-172,4 6 0,-2-5 25,-1 3 46,0-4-67,-1 7 1,3-8 29,-1 3 2,1 1-40,1 1 0,-3-1 7,1-1-9,-1 1 12,3 1 1,0 3-22,1 1 1,-4-1 39,0 1 0,0-3-97,4-1 0,-1-2 104,0 2 191,1 1-226,-1-2 1,-3 3 6,0-5 195,1 5-193,2-3 0,-3 8 27,0 0-48,0-1 29,0-2 1,2-1-68,-2 1 88,-2 0-13,5-5 1,-7 4-158,4-3-43,-4-1 190,6 3-486,-7-2 302,7-1 0,-7 4-62,3-3-176,-3-1 205,3 3 1,-3-5-51,2 3 105,-2-3 32,3 1 0,-2-5-162,4-1 100,-4 1-88,3-3-783,-5 0 455,4-1 198,-3-4-2537,3 0 2914,-4-4 0,-4-5 0,-1-5 0</inkml:trace>
  <inkml:trace contextRef="#ctx0" brushRef="#br0" timeOffset="19">17840 9646 7650,'-7'1'-104,"1"2"0,3-2-258,-3 2 342,4-2 0,-5 0 161,3 2 1,0-1 230,1 1-137,2-2 804,-3-1-786,4-4-149,0 2 0,0-3 301,0 2-104,4 2-203,-3-3 0,4 1 180,-2 0-114,-1 0 0,6 3-14,-2 0 0,-1 1 123,1 2-505,-4-2 205,7 7 0,-7-6 0,4 4 0,-3 1-215,3 2 23,-4 0 272,3 1-56,-5-1 264,0 0-127,0-4 0,0 4-80,0-3 73,0-2-91,-5 4 1,3-6 84,-4 5-193,0-1 72,-3-1 0,-4 2-156,1-4-31,-5 5 222,7-7 0,-7 3-187,5-4-28,-5 0 148,7 0 6,-3 0-6,-1-4 0,7-2-69,-2-3 264,1 0-188,3-1 0,-2 0-14,4-2 202,0 1-75,3-2 0,3 4 74,0-1-149,4 1 11,-2 0 1,5 2 257,-1 1-249,0 0 26,1 1 0,2 0 16,0 2 0,5 1 49,-2-5 0,0 5 100,0-1 1,1-1-58,3 1 90,-1-4-101,-3 6 0,1-4 50,-3 5-487,-1 0 157,-7 0-85,4 0 150,-8 0-28,3 5 72,-4-4 40,0 7 1,-3-3-89,-1 4 49,-7 1 10,5-1 0,-12 0-18,3 1-6,1-1 24,1-4 0,0 2-4,1-4-229,0 1 241,2-4-200,1 0 180,0 0 7,4-5-165,0 0 67,5-8 1,0 2 31,0-1-208,0-2 234,5 3 0,1-5-56,6 3 229,-1 1-176,2 3 0,-3-1 102,3 1 45,-3 4-132,4 1 1,-5 4 8,0 0 9,0 0-20,1 0 135,-1 4-114,-4 1 1,2 4-12,-3 1 282,-1 3-153,-3-3 1,0 4-22,0-5 83,0 5-144,-4-4 0,-2 3-598,-3-3 280,4-1 186,-3-4 0,2 2-814,-3-4 448,0 1 480,0-4 0,-1 0 0,1 0 0</inkml:trace>
  <inkml:trace contextRef="#ctx0" brushRef="#br0" timeOffset="20">16611 10456 7644,'0'5'-1671,"0"-1"1605,0-4 1,1 3 38,2 1-5,-2-1 35,3-3-15,-4 0 13,0 4 1,1-3 0,2 2 113,-2-2-162,3-1 15,0 0-9,-3 0 28,3 0-1,1 0 2,-4 0 107,3 0-28,-4 4-57,0-3 143,0 3 17,-4-4-130,3 0 1393,-4 0 0,5-4-1363,0-2 0,0 1 35,0-1-99,0-1 58,5 2 0,-3-3 88,4 2-219,-4-3 121,6 0 0,-6 0-5,5 0 31,-1-5-45,-1 4 2,3-4 3,-3 1 1,2-2 40,-1-3-8,0 3-32,3-2 0,-3 2 48,1-3-217,-1-1 168,3 0 0,1 4 41,-1-1-189,0 5 54,0-3 0,1 2-110,-1 0-15,0 3 167,1 1-182,-5 3 182,3 0 0,-7 0-35,2 1 56,-2 3-70,3-3-11,-2 4-450,2 0 257,-4 4 5,-4 2 187,2-1-223,-2 3 231,0-3 0,3 1-93,-2 1 37,-2-5 28,4 6 0,-3-6-123,4 4 303,0 0-276,0 0 148,-4 2-58,3-3 36,-8 4 0,5 2 3,-2 1 1,-2-2-18,1 3 0,-1-3 2,-1 0 0,0 0-55,-1 2 279,1-1-201,0 2 1,2-4-49,1 1 257,0-5-27,1 3-13,-3-3 98,2 5-101,1-1 0,-2-3 171,4 0-140,0-4 52,-1 7 53,3-8-199,-4 7 0,5-6 156,0 4-82,0-4 31,0 3-25,0-1 8,0-3 34,0 7-48,5-7-30,-4 7-25,7-7 1,-7 4-29,2-1 44,2-3-16,-4 7 1,6-6 17,-3 4 0,3-3 57,-1 3-16,2-3-63,-3 5 0,4-6 67,-3 4-194,2-4 57,6 6 0,-3-6 113,5 1-92,-5 2 33,7-4 0,-4 3 162,5-4-164,-1 0 0,-2 0-233,-1 0 117,1 0 1,-1 0 75,1 0-534,-9 0 356,10-4 1,-14 3-64,6-2-228,-6 2 88,1 1-461,0 0 372,-3 0-1,4 0 151,-5 4 0,-5-3-48,-1 2 360,2 2 0,-8-4 0,1 3 0</inkml:trace>
  <inkml:trace contextRef="#ctx0" brushRef="#br0" timeOffset="21">16564 10875 6118,'-5'5'784,"1"-1"-420,4-4-404,-4 0 234,3 0 2299,-4 0-2090,1 0-44,3 0-355,-7 0 127,7 0-101,-3 0-50,0 0 265,3 0 40,-8 0-139,4 0-97,-4-4 1,3 3 121,-1-2-12,1-2-165,-3 0 31,4-5 0,-3 1 165,5 0-324,0 0 90,-1 3 1,3-2 1,-2 2 139,2-7-63,1 3 0,0-3-190,0 3 205,0 1-42,0 0-117,4-1 129,-3 1 0,7 0 18,-1-1-193,1 1 173,1 0 0,-3 0 8,1-1-383,-1 1 208,3 4 0,-3-2-28,1 3 135,-5 1-55,2-1 63,-4 3-243,0-3 181,4 4 6,-3 0-27,3 4 76,-4 1 0,0 2-16,0-1-161,0 0 175,0 3 1,0-3-194,0 1 147,0-1 22,0 3 0,-1-3 93,-2 1 39,2-5-135,-3 6 133,4-7-149,0 7 8,-4-7 161,3 3-47,-4 1 0,5-3-56,0 4-212,-4-4 220,3 2 1,-3 0-20,4 2 1,0-1-4,-4 3 140,3-3-138,-3 0 1,4 3-17,0-7 136,0 4-134,-4-1 4,3-3 219,-3 3-191,4 0 42,0-3 169,4 3-187,-3-4 1,4 3 165,-2 0-156,-2 1 1,3-4 0,-3 1 110,2 2-91,-2-2 15,3 3 127,-4-4-112,0 0 73,5 0 41,-4 0-105,7 0-33,-7 0-3,7 0 0,-6 0 232,4 0-213,-3 0 36,5 0-190,-3 0 153,4 0-6,1 0 1,0 0 1,2 0 1,0-1 24,3-2 133,-3-2-81,5-1 0,-2 1-31,3 2-191,-3 2 60,2-3 0,-5 4-752,3 0 367,1-4 282,-2 3 1,3-3-141,-5 4-3,1 0 241,-4 0-368,0 0 217,1 0 1,-1 3-507,0 0-185,1 0 361,-1-3 515,-4 0 0,-1 0 0,-4 0 0</inkml:trace>
  <inkml:trace contextRef="#ctx0" brushRef="#br0" timeOffset="22">18715 10465 6089,'0'-5'1618,"0"1"-946,0 4-409,0-4-107,0 3 2104,0-3-2330,-4 12 134,3-6 0,-4 11 0,5-7-111,-4 2 18,-1 5 1,-1-1 38,0 3 0,0-2-76,-4 2 1,1 1-100,0 2-20,-5 1 190,4 0 1,-4-1-268,5 1 122,-4-5-35,2 4 26,-2-8 40,4 4 0,0-5-19,3 0-163,-2-3 148,7 2-141,-3-7 24,4 3 26,0-4 144,4-8 1,-2-2-244,4-5 50,0-3 167,4 8 173,-5-8-159,3 8 1,-6-6-89,4 3 383,0-3-156,0 5 0,2-5-123,-2 3 315,-2 1-152,5 3 0,-7-2 152,4-1-52,-4 6-155,6-7 218,-7 8-228,3-4 85,0 3 7,-3-2-12,4 3-54,-5 0 0,0 0 58,0 2 62,0 2-98,0-4 460,0 1-70,0 3-280,0-3-87,0 0-190,0 3 172,0-3-28,0 0-140,0 3 161,0-4-232,0 1 178,0 3 56,0-3 4,0 0-67,0 3 29,0-3-11,0 0 3,0 3-140,0-3 130,0-1-2,0 4-1,0-3-11,0 0 102,0 3 45,0-3-119,0 0 3,0 3 7,0-3-18,0-1 1,0 4-15,0-3 7,0 0-28,0 3 204,0-3-164,0 0 0,0 3 596,0-3-605,0 0 30,0 2 330,0-2-322,4 4 119,1 0-141,0 0 0,3 0 55,-1 0 1,1 0 104,1 0 0,1 0-107,-1 0 64,0 0-89,0 0 1,2 0 123,1 0 0,0 0-86,3 0 0,0 0-4,0 0 1,3 0-39,-3 0 0,0 3-145,0 1 0,0-1 206,0-3-187,3 0 42,-4 0 1,2 1 95,-1 2-166,-3-2 118,1 3 0,-7-4-219,1 0-26,-1 4 237,-1-3-319,3 3 172,-7 0-35,3-3-20,1 4 101,-4-1-138,3-3-16,-4 3-2958,0-4 2663,-4-4 1,1 2-519,-3-5 1062,4 5 0,-6-6 0,3 3 0,-5-4 0</inkml:trace>
  <inkml:trace contextRef="#ctx0" brushRef="#br0" timeOffset="23">18482 10102 7595,'-5'0'-1512,"1"0"1512,0 0 250,3 0 233,-4 0-140,1-4-212,3 3 116,-3-3-76,4 4 1421,0 0-1117,-4 0-323,3 0 548,-3 0-546,0 0 0,2 0-125,-5 0 0,4-3 241,-3 0-322,4 0 104,-6 3 163,3 0-392,-5 0 140,5 0 0,-2 1-30,4 2-40,-5 2 145,3 0 0,-1 3-266,0-1 138,0 5 0,-4-2 0,1 4-107,0-1 0,3 2 105,-1 3-120,1-3 65,-3-2 0,3 0 55,-1-1-122,5-4 84,-6 1-261,7-4 134,-3 0 275,4-1-228,0-4 98,0-8 0,3 1-20,0-9-20,4 5 84,-6-3 0,7 1-55,-5-3 234,4 3-168,-6-5 0,6 7 316,-4-5-137,5 1-68,-7 0 0,3-1 377,-4 3-212,4 1-81,-3 3 31,3-1 61,-4 1-84,0 0 65,4-1-142,-3 5 0,4-2 95,-1 4 83,-3 0-75,3 3 276,0-4-71,-3 3-138,7-3 48,-3 4 1,5 0-45,-1 0 1,1 0 65,3 0-137,-3 4 50,8-3-188,-4 7 23,5-7 0,0 7 240,3-1-593,-2-3 262,3 4 1,-2-7-623,1 2 351,4-2 173,-7-1 1,8 0-1784,-2 0 1915,2 0 0,1-4 0,0-1 0</inkml:trace>
  <inkml:trace contextRef="#ctx0" brushRef="#br0" timeOffset="24">16936 8324 7642,'0'-6'-998,"0"-1"765,0 5 176,0-2 748,0 4-588,-4 0-11,3 4-191,-3-3 174,4 4 64,0-5-91,0 4-77,0-3-63,0 3 92,0-12 0,0 6 0,4-7 0,-3 9 28,8 0-27,-8 0 1,3 4 65,0 2-60,-3-1 23,3 3-23,-4-3 3,0 0-18,0 0 20,0-1 5,0-3-11,0 3 9,4-4-1,-3 0 519,3 0-674,-4-4 23,0 3 166,-4-8-224,3 4 0,-3-4 172,4 0-52,0-1 37,0 1 0,0 0-68,0-1 126,0 5-82,0-3 0,0 6 45,0-4-33,0 4-14,0-3-13,0 5 57,4 0-26,-3 5 107,3 0-90,1 0 0,-4 3 13,2-2 0,-2 0 11,-1 0 9,0 0-26,0 3 1,0-3-1,0 1-157,0-1 154,0-1 1,0-1-13,-4 0-2,3-3-12,-4 4 60,5-5-272,0 0 1,5 4 0,0 1 0</inkml:trace>
  <inkml:trace contextRef="#ctx0" brushRef="#br0" timeOffset="25">17002 8389 6729,'0'5'-762,"0"-1"993,0-4-303,0-8 86,0 6 5,0-10-3,0 11-95,0-4 75,0 1 163,0 3 402,0-3-601,4 8 69,-3 1-310,3 1 166,-4 2 1,1-6 15,2 4-151,-2-4 250,3 7 0,0-8 0,2 3 0</inkml:trace>
  <inkml:trace contextRef="#ctx0" brushRef="#br0" timeOffset="26">17104 8603 7680,'5'0'0,"0"0"-964,-2 0 1346,-1 0-90,6 0-888,-7 0 334,3 0 1,-4 0 0</inkml:trace>
  <inkml:trace contextRef="#ctx0" brushRef="#br0" timeOffset="27">17132 8696 7680,'5'6'-387,"3"2"357,-7-7 0,8 6-90,-3-4 0,-1 0 217,1-3-97,-4 0 0,7 4 0,-4 2 0</inkml:trace>
  <inkml:trace contextRef="#ctx0" brushRef="#br0" timeOffset="28">17300 8817 6718,'0'6'-962,"0"-2"962,0-4 0,0 4 0,0 1 0</inkml:trace>
  <inkml:trace contextRef="#ctx0" brushRef="#br0" timeOffset="29">17355 8845 7680,'0'7'0,"0"-1"-132,0-4 204,-4 2-97,3-4-39,-3 0 281,0 0-161,3 0-40,-3 0 65,0 0-18,3 0 0,-4-1 108,5-2-601,0-2 322,0-1 0,2-2 24,1 2-628,2-2 475,4-2 0,0 1-122,1 0 359,-5-1 0,7-3 0,-1-1 0</inkml:trace>
  <inkml:trace contextRef="#ctx0" brushRef="#br0" timeOffset="30">17411 8743 7680,'-5'5'-853,"1"3"0,4-6 622,0 5 227,0-5 1,0 2 220,0 0-196,0-3-89,0 3 0,0-4 0</inkml:trace>
  <inkml:trace contextRef="#ctx0" brushRef="#br0" timeOffset="31">17439 8938 7680,'0'6'-677,"0"-2"552,4-4-65,-3 4 266,4 1-214,-5 4 81,4-3 0,-3-1 26,2-2-10,2-2-106,0 7-18,0-7 181,4 3-16,-8 0 0,7-3 0,-3 4 0</inkml:trace>
  <inkml:trace contextRef="#ctx0" brushRef="#br0" timeOffset="32">17532 9125 7680,'4'5'-1449,"-2"-1"1207,2-4 242,-4 0 0,4 4 0,1 1 0</inkml:trace>
  <inkml:trace contextRef="#ctx0" brushRef="#br0" timeOffset="33">17532 9208 7680,'6'5'-174,"-2"0"-45,-4 4 1,4-1-26,2-1 220,2 1-5,-3-7-66,4 7 70,-8-7-1,7 7 1,-7-7-449,7 4 224,-7-5 250,4 4 0,-1-3 0,-3 3 0,3-4 0,-4 0 0,0 0 0</inkml:trace>
  <inkml:trace contextRef="#ctx0" brushRef="#br0" timeOffset="34">17644 9348 7680,'5'4'-138,"0"0"-25,-1 3 0,-3-2 120,2-2-249,-2-2 43,3 3 116,-3-4-283,3 4 194,-4-3 222,0 3 0,0-4 0</inkml:trace>
  <inkml:trace contextRef="#ctx0" brushRef="#br0" timeOffset="35">17691 9451 7680,'9'0'0,"-3"3"-674,0 0 400,-4 0 169,7-3-157,-8 4 170,3-3 1,-3 3 47,2-4-177,-2 4 221,3-3 0,-4 3 0,0-4 0,0 0 0</inkml:trace>
  <inkml:trace contextRef="#ctx0" brushRef="#br0" timeOffset="36">17709 9525 7661,'5'0'-814,"4"0"627,-4 0 695,4 0-266,0 0 0,1 0 233,-1 0-172,0 0-149,1 0-480,-1 0 213,-4 4 24,3-3 189,-6 7-185,2-7 37,0 8 181,-3-8-321,3 7 23,-4-7 224,0 3-35,0 0-40,0-3 0,-1 4 152,-2-5-5,2 0-124,-3 0-31,0 0 69,2 0 28,-6 0-263,3 0 251,0 0 15,-3 0-208,7 0 63,-4-5 1,5 3 46,0-4-110,0 4 107,0-6 1,5 4 40,1-3-34,-2-1-18,4 3 161,-3-4-66,5 4 0,-1-3-5,0 5 0,-3 0 16,1 3 0,-4 0-26,3 0 192,-4 0-200,2 4 0,-4-2-153,0 4 1,0 2 17,0 4 1,0-2-37,0 3 146,0-3-17,-4 4 41,3-4-49,-7 3 0,7-3-57,-2-1 253,2 0-29,-4-3-187,4 2 164,-7-3-99,7 0-242,-3-1 14,4-4-647,0 0 721,0-4 0,0 2 45,0-4 83,0 4-156,0-6-77,0 2 371,0-3-93,0 4 1,0-3-21,0 1 44,0 3-102,0 0 0,4 1 24,2 0-11,-2 0-16,5 3-16,-4 0 34,0 0 1,3 0-9,-1 0-162,-3 4 157,0-3 0,-4 7-30,0-1 98,0 1-71,0 1 1,-1 4 7,-2-1-23,2 4 19,-8-5 1,5 6-123,-2-1 119,-2-3 28,3 5 0,-5-4 0,1 5 0</inkml:trace>
  <inkml:trace contextRef="#ctx0" brushRef="#br0" timeOffset="37">17784 9786 7661,'-5'-10'-121,"-1"1"54,3 0 0,2-1 175,-2 1-269,2-4 163,-3 2 0,3-3 153,-2 1-215,2 3 57,1-7 0,1 6 128,2-1-2,-2 1-49,7 6 0,-6-2 198,5 4-171,-1-4 25,-1 6 197,3-4-139,-3 5 0,5 0-29,-1 0 129,0 5-82,-4-4 0,4 7 27,-3-2 61,2 2-95,2 2 0,-2 2-57,-2 1 56,-2-1-56,-4 1 1,0-2-598,0 1 224,0-1 210,-4-2-109,-1 0 70,-4 0 1,-1 0 140,1-3-225,0 2 170,-1-7 1,1 3-2,0-4-146,-1 0 130,1 0 1,0-1-7,-1-2 26,5-2 6,-3-4 0,6-1-121,-4 1 111,4 0 4,-3-5-340,5 4 184,0-8 1,5 4 14,1-5 95,2 5-12,1 0 0,2 5-30,1 0 186,-1-1-73,6 5 1,-7 1 115,3 4-72,-3 0 0,0 0-97,-1 0 187,0 0-63,0 4 1,-3 3-160,-3 5 0,-2-1 132,-1 5-48,0-1-62,0 4 55,-4 0 1,-3-2 47,-5-1 0,1 0 80,-5-3 1,2 2 293,-2-2-199,3-5-113,-1 0 0,4-4-373,-3 2 177,7-1-22,-2-5-846,7 0 640,-3 0 0,4-5 56,0-1-1090,0-2 863,0-5 1,7-2 445,2-4 0,7-3 0,-2-2 0</inkml:trace>
  <inkml:trace contextRef="#ctx0" brushRef="#br0" timeOffset="38">17663 9311 7721,'9'0'-92,"0"-3"306,1 0-214,-1 0 0,0-2 0,1 0 0</inkml:trace>
  <inkml:trace contextRef="#ctx0" brushRef="#br0" timeOffset="39">19869 8836 6822,'6'5'200,"2"-1"1,-5-3-45,6 2 265,-2-2-220,7 4 1,-2-5 360,1 0-175,3 0-268,3 0 1,2 0 34,3 0 13,1 0-49,3 0 1,4 0 28,2 0 0,1 0 129,2 0-1522,-2 0 1267,10-5 1,-5 4 110,3-2-262,-3 2 94,1-3 0,-5 3-405,-2-2-397,-2 2 754,-4 1 0,-5 0-102,-4 0 1,-2 0-93,-4 0 47,-1 0 8,-7 4 1146,-1-3-775,-4 7 214,-4-7 0,-2 5-487,-6-3 312,-7 2-205,-5 4 1,-9 1-28,-4-1 244,-5 0-397,16-4 0,-2-1 0,1 1 0,1 1 262,-3 0 1,-1 0-562,-1-1 1,1 1 515,1 0 1,1 1 0,-3-1 0,0 0 1,3 1 1,0-1 0,-1 0 0,1 0 27,-22 4-176,5-1 44,4 0 1,5-3 99,5 1-211,4-5-12,13 2 182,1-4 17,7-4 338,6-1 1,8-3-435,7-1 80,5 2-24,8-7 406,4 5-379,5 0 1,2 2-12,5 1 137,3 4-63,1-6 0,-21 7 0,0 1-17,22-3 213,1 2-223,-3 1 0,1 0 138,-1 0-131,-3 0 6,-6 4 1,-3-3-74,-4 2 303,-4 2-207,-13-4-355,0 7 193,-9-6 1,-1 3 30,-4-2-272,-4-2 1074,-10 7-723,-1-7 0,-16 7 0,2-2 0</inkml:trace>
  <inkml:trace contextRef="#ctx0" brushRef="#br0" timeOffset="40">19450 10782 7718,'-4'5'-815,"3"-1"935,-7-4 1,7 1-37,-2 2 0,1-2 104,-1 3-64,2-3 1594,-4-1-1529,14 0-81,-3 0 0,7 0 134,-3 0-318,-1 0 90,0-5 1,4 3 52,-1-4 1,8 3-178,-2-3 0,4 3-181,0-3 214,-2-1 6,6 2 0,-2-2-252,4 4 0,-3-1 3,0 1-372,0 2 273,-6-4 419,3 5 0,-8 0 0,5 0 0</inkml:trace>
  <inkml:trace contextRef="#ctx0" brushRef="#br0" timeOffset="41">20046 10549 7792,'5'0'1273,"4"0"-1019,-8 0 1,7 1 113,-2 2-198,-2 3 3,5 3 1,-7 1 166,4 3-142,0 1-46,3 9 0,-2-2 202,-1 3-156,0 1-646,3 3-88,1 4 444,-5-3 0,2 6 86,-4-4 57,0 5 17,-3-8 0,3 8 22,1-5-360,3-4 166,-2-1 1,3-6-277,-2 2 412,3 2-70,-8-5 0,6 3-150,-4-6 172,0 1-17,-3-2-393,-4-1 572,3 0 1,-7-4-257,2 2 140,-3-5-189,-4 5 0,2-10 22,-1 4-246,-2-4 159,-1 2 0,-1-4-432,-3 0 323,2-4 46,-5-1-489,3-8 776,-4 2 0,-1-10 0,-4 1 0</inkml:trace>
  <inkml:trace contextRef="#ctx0" brushRef="#br0" timeOffset="42">19823 10586 7635,'0'-6'612,"0"0"1,1 4 50,2-1-334,2 2-93,4 1 1,5-1 189,1-2-95,-1 2-141,8-3 355,-7 4-246,12 0 1,-3 0 74,4 0-268,4 0 36,1 0 1,3 3 190,-2 0-1811,2 0 1339,-7 1 1,3-3-989,-4 2 0,-3 1 570,0-1 0,-4 1-43,0 0 1,-4-3 60,-1 2-400,-5-2 939,2-1 0,1 4 0,0 1 0</inkml:trace>
  <inkml:trace contextRef="#ctx0" brushRef="#br0" timeOffset="43">20530 10512 7635,'0'9'624,"0"1"-337,0-1 1,0 1 13,0 3 0,0 1 57,0 5 1,0 4 12,0 1-304,0 3 14,0-3 0,4 2-67,-1-4 1,0 2-244,-3-2 1,0 3-348,0-3 1,1-4 399,2-2-660,-2-5 247,3 3 229,0-9-441,-3-1 383,7-4 418,-6 0 0,6-8 0,-3-3 0</inkml:trace>
  <inkml:trace contextRef="#ctx0" brushRef="#br0" timeOffset="44">20475 10484 7635,'0'-16'-128,"0"1"1,0 4 288,0-2 0,1 7 379,2 3 1,2 2-188,4 1 1,0 0-48,1 0 0,3 2-120,3 4 1,-2 0 23,2 7 1,-1 1 23,4 2 0,-4 1 0,1 2 0,-2 1-8,2 1-36,2-1-272,-8 3-102,3-5 175,1 5 1,-5-3 214,0 2-602,1-3 318,-5-4 0,0 1 110,-2-3 1,1 2 162,-1-2 1,1-1-309,-4-3-50,0-4 318,0 8 0,-2-10-479,-1 6 157,-2-1 0,-4 1 28,-5 0 64,4 0 1,-6 1 50,3-1-39,-3 0 36,5 1 0,-3-4-47,1 0 0,3-1-126,-2 1 1,0 0-530,0-3 337,1-2 194,-2 7 0,1-7-507,-1 2 363,-3-2 58,5-1-234,-6 4 252,6-3 1,-6 5-150,1-3 182,3-2 137,-1 7 1,2-4 95,-1 2 0,1 3 0,3-4 0,-1 4 0</inkml:trace>
  <inkml:trace contextRef="#ctx0" brushRef="#br0" timeOffset="45">17635 9516 8235,'0'-5'1185,"0"-4"-1325,0 8-217,0-3 291,0 12-1,0-1-688,0 2 222,0-1 533,4-3 0,5 5 0,6-1 0</inkml:trace>
  <inkml:trace contextRef="#ctx0" brushRef="#br0" timeOffset="46">17672 9451 7664,'0'-6'-208,"0"2"1,0 3 69,0-2 280,0 2 175,0-3-131,0 0-269,0 3 283,0-3-117,0-1 26,0 4 55,0-3 70,0 0-147,4 3 15,-3-3 242,3 4-262,-4 0 0,1-3 107,2 0 22,-2 0-35,4 3 15,-5 0-49,4 0 64,-3 0 167,3 0-462,0 0 177,-3 0-567,3 0 474,-8 4 7,3-3 3,-7 3-63,7-4 59,-3 0-1,-1 4-4,4-3 1,-3 3-3,4-4-18,0 0 133,0 4-110,0-3 137,0 4-128,-4-5 9,3 0 189,-3 0-185,0 0 1,2 1 34,-4 2 147,4-2-84,-7 3 0,7-3-41,-4 2-30,0-2-1,-4 7 1,0-6-115,-2 5 116,-3-1 11,1 3-149,-4 5 60,4-4 0,-5 4 82,0-1-148,-3-3 41,2 8 0,-3-7 34,5 5-119,-5-5 45,3 2 1,1-2 39,3 1 33,5-6-7,-3 7 1,5-8-155,0 4 151,-1-3-14,1 2-25,4-7 0,-4 7 17,8-7 112,-3 7-103,4-7 353,0 4-285,4-10-137,2 4 118,-1-7 0,0 6 9,-2-4-72,-2 4 58,3-6 0,-3 6-37,2-1 32,-2 2-179,4 1 165,-14 4 51,7-2-50,-6 2-5,4 0 62,3-3-56,-3 3 211,4-4 353,0 0-494,0-4-68,4 3 50,-3-3 1,4 1 39,-2-1-32,-2 1 23,7-1 168,-7 3-10,8-3-149,-8 4-203,3 0 137,-4 4-126,-4 1 65,-1 1 1,-5 1 93,1-4-259,0 0 210,-1 1 1,1-3-21,0 2 1,-1 1-17,1-1 0,3 1 30,0-4-12,4 0-91,-7 0-6,8 0 98,-3-5-130,4 0 64,0-4 0,1 3 28,2 0 107,2-1-80,5-2 0,0 3 103,3 0-132,-3 4-8,3-7 376,-3 8-134,-1-3 1,0 4 58,-4 0-208,0 4 1,-5 1 31,0 5-104,0-1 88,-5 4 1,-1-2 37,-6 1-1,1 3-45,-6-5 0,5 4 198,-3-5-39,-1 0-145,2 0 185,-4-3-187,8 2 1,-3-6 56,3 4-433,1-4 230,0 2 0,2-5 88,1-2-274,4 2 182,-2-7 1,4 3 34,0-5-109,0 1 52,4 0 1,1-4-311,5 1 176,3 0 81,-3 6 1,5-1-1140,-3 4 1323,-1-4 0,2 6 0,-4-3 0</inkml:trace>
  <inkml:trace contextRef="#ctx0" brushRef="#br0" timeOffset="47">17085 9693 7707,'-1'5'-776,"-2"-2"388,2-2 194,-7-1 327,7 0 10,-3 0 113,0 0-198,3 0 0,-5 0 58,3 0-26,2-4-36,-3 3 1,1-4 55,0 1-11,-4 3 12,6-3 15,-8 0-52,4 3 0,0-3 73,-3 4-89,7 0 1,-4 0 57,1 0 107,3 0-155,-7 0 1,6 0 69,-4 0 90,0 4-87,-4-3 0,1 6 37,0-4 73,-1 5-162,1-3 1,0 1-51,0 0 86,-5 1-82,4 2 0,-8 3-223,3 1 283,1-1 0,-8 2-764,7 4 625,-12 2 0,6 7-47,-4-2 0,1-2-21,-4 2 0,4 0 146,2 3-237,3 0 86,0 0 1,3-3-254,1-1 156,4-3-7,-3 6-101,5-7 158,-1 7 1,2-8-45,2 3 21,-2-2 79,3-2 1,-5 1-86,1-1 287,4 1-187,-4-4 1,4 1-10,-4-3 0,1-1 110,1-3 1,-1 0 84,2-3 568,2 2-711,0-7 317,0 7-283,3-7-27,-4 4-80,1-5 79,3 0 8,-3 0-30,0 0 202,3-5-77,-3 0 1,1-1-99,0 0 19,-1 0 11,4-4 52,-4 5-51,3-3 1,-3 3 67,4-5 1,-1-2 103,-2 0 0,2-1-82,-2 4 1,3-1 40,3 1 0,-1 0-44,4 0 0,0-1 112,4 1 0,-1 0-76,0-1-26,1 5 28,-5-3-27,3 3 46,-7 0 2,7-4 214,-6 4-219,2 0-11,-4 1 619,0 4-654,-4 4 1,1 2-103,-3 7-30,0 1 12,-3 5 1,-1 2-170,1 1 0,0 1 162,-1-1-116,1-3 75,0 4 1,0-5-65,-1-3-208,1 3-9,0-8-14,3 3 120,-2-3 160,3-1 1,-1-4 382,0-2-181,4-2 18,-3-1 168,5 0-86,-4 0-128,3 0 203,-3 0-167,4-4 56,0 3-51,0-3-147,0 0 77,4 3 10,1-7 0,8 6-175,-1-5 173,1 5-11,0-6 1,1 4 6,1-2 1,3-2-34,-3 5 319,3 0-195,0-1 1,1 3 28,0-2 59,-5 2-153,4 1 0,-5 0-460,3 0 199,-7 0 108,-1 0 0,-6 0-716,4 0 373,-3 4 162,1-3-9,-4 3 96,0 0 0,-4-2-244,-3 5-361,-1-5 397,3 6 1,-6-6-138,1 4-183,-1 0 688,2 0 0,-5 2 0,0-3 0</inkml:trace>
  <inkml:trace contextRef="#ctx0" brushRef="#br0" timeOffset="48">16089 10568 7707,'4'-5'242,"-2"1"-556,5 4 160,-5 0 136,2 0 1,-3 0-49,2 0-6,-2 0 143,3 0 135,0 0 44,-3 0 779,3 0-787,1 0 96,-4 0 171,3 0-330,-4 4-35,0-3 1,0 7 24,0-2-104,0 2 103,4 2-254,-3-1 76,3 0 1,-3 1 95,2-1 0,-2 3-117,2 1 0,-2-1 145,-1-2-308,0-1 131,0 0 1,0 2-174,0 1 0,-4-2-38,-2 3 384,2-3-152,-4-1 35,7 1 208,-8-1-220,8 0 0,-4-3-28,2 1-81,2-1 118,-3-1 0,3 2-7,-2-4-137,2 1 148,-4-4 1,5 0 186,0-5 10,5 0-199,0-4 224,0 0-101,3-5 0,-4 3-86,3-5 289,1 5-167,-3-7 1,4 4 29,1-5 74,-5 5-96,3-4 0,-6 8-162,4-3 132,1-1 56,-2 8-386,-1-7 93,-4 12 0,4-7-90,-3 7 137,3-3 1,-4 5 42,0 2-521,-4 2 353,3 0 0,-6 4-112,4-3-260,-5 2 558,7 1 0,-7 1 0,3-1 0</inkml:trace>
  <inkml:trace contextRef="#ctx0" brushRef="#br0" timeOffset="49">16182 10717 7874,'4'5'-81,"2"3"106,7-7-11,-3 8 1,4-8 84,-5 2 1,1-2-62,3-1-19,-3 4 1,4-3 8,-5 2 1,3-1-300,1 1 237,-1-2 1,-2 6-32,-1-3 0,1 0 102,3-1 1,-3-1-5,2 4 1,2-3-11,-2 3 1,5-3-3,-2 4 0,3-4 5,1 3 1,-1-1-12,1 1 1,-1 2-11,1-5 0,2 4 23,-3-1 0,3-1-53,-5 2 0,1-4 65,2 3 0,-1-4 0,1 1 1,0 1-14,-1-1 0,1 1 7,-1 0 0,1-3 94,0 2 1,2-2-59,1-1 1,4 1-35,-1 2 0,2-2 19,1 2 0,-2-1-107,1 1 1,-1-2 69,5 2 0,-2-2-5,-1-1 0,1 0 14,2 0 1,-2 0-3,2 0 0,-2 0 57,-1 0 0,3 0-62,0 0 0,0 0-20,-3 0 1,0-1 32,0-2 0,0 2-32,0-2 1,1-1-2,2 1 1,-2-1-13,2 1 0,0 2-2,-3-3 1,5 0-12,-5 1 1,2 0 19,-2 3 1,-3-1 3,0-2 1,-5 2 32,2-2 1,-3 2-28,-4 1 0,2 0-3,-5 0 1,0 0 41,-2 0 1,-1 0 2,0 0 1,-2 3-14,-1 0 0,-1 1 6,1-1 1,2-1-87,-1 4 67,1-3 1,1 1-72,1-4 0,-1 3 65,0 0 0,1 0 30,-1-3 1,0 0-19,0 0 1,1 0 2,-1 0 0,-3 0 37,1 0 0,-4-3 18,3 0 0,-3 0-70,3 3 0,-3 0 22,3 0 1,-2 0-112,2 0 106,0-4 0,3 3-48,1-3 0,-1 2 6,0-1 0,-3 2-24,1-2 51,-1 2 15,3 1-36,-4 0 17,-1-4-9,-4 3-781,0-3 533,5 4 29,-4 4 0,3-2-302,-4 4 192,0-4-134,4 7 459,-3-8 0,3 7 0,-4-3 0</inkml:trace>
  <inkml:trace contextRef="#ctx0" brushRef="#br0" timeOffset="50">18184 10856 7375,'0'-9'149,"0"0"1,0 0 13,0-1 0,1 0-151,2-3 0,-1 3-144,5-2 0,-5 1 77,1 2 1,-2-1-168,-1-3 0,0 3 116,0-2 1,0-2 94,0 2 0,-1-4-4,-2 4 0,1-4 11,-5 4 1,4-4 88,-3 4 0,4-2-75,-1 2 1,2 1 109,1-5 0,0 4-106,0-4 1,0 4 12,0-4 1,1 2-20,2-2 1,-2 0 18,2 3 1,1-3-68,-1 0 1,0 2 73,-3-2 1,-1 4-8,-2-4 0,1 2 17,-4-2 0,3-1 87,-3 1 1,3 2-112,-4-2 0,5 2 9,-1-2 1,-1 2-24,1 1 1,-3 0 37,3-3 1,-4 2-131,4 1 0,-3 2 112,3-5 1,-3 5-87,3-1 1,-5-2 38,2 2 0,-1-1-7,1 4 0,-2 0 21,1-1 0,2 1 1,-1 0 0,0 0 34,-4-1 1,4 2-31,0 2 1,1-3 33,-1 3 0,-2 1-30,5-1 0,-3 3 145,3-3-119,-4 4 0,3-4 5,-3 3 1,2 2-25,2-2 1,1 2 21,-4 1-56,4 0 0,-3 1 42,1 2 0,0-1-138,-2 4 0,-1-2 54,4 2 60,0 0 3,-1 3 0,3 1-3,-3-1 1,2-3-4,-1 0 0,2-3-22,-2 4 86,-2-1 1,3 3-57,-4 0 1,4-2 83,-2-1 1,3-3-58,1 3 10,0 0 0,0 1 10,0-1-24,0-4 1,1 2 9,3-4-3,-3 0-118,7 0 112,-7 0-76,7-4 1,-6-1 53,4-5 0,-2 1-11,2 0 1,-3-1 3,3 1 1,-1 0-1,1 0 1,3-1 46,-3 1 0,-1 0 10,1-1 1,-3 4 172,4 0-166,-1 0 1,3-3 20,0 3 0,-2-1-38,-1 4-5,0-4 99,-1 6-9,4-4 73,-8 1-91,3 3 1,-4-2 249,0 6-293,0 2 1,-1 6-151,-2 1 1,2-5 100,-3 3 0,3-3 5,1 2 1,1 0-60,3-3 0,-1 2-177,6-2 0,0-2-54,10 0 1,-1-3 87,6-1 1,1 0 181,3 0 0,0 0 0,0 0 0</inkml:trace>
  <inkml:trace contextRef="#ctx0" brushRef="#br0" timeOffset="51">2132 12700 7704,'-18'5'0,"0"-1"384,2-4 0,3 0 63,4 0-369,-1 4 6,1-3 109,0 4-207,4-5-1,0-5 1,5 3 97,0-4 1,0 3 91,0-3 1,0 3-49,0-3 1,5 4-64,1-2 1,2 2 152,1-1 1,1 2-80,-1-2 0,4 2-22,3 1 0,2 0-67,0 0 0,1 3-2,-1 0 1,2 5 19,2-2 1,-1-1-81,3 1 0,1-4 52,3 1 1,3-2 14,0-1 0,5-1 27,2-2 1,-1-1-36,3-2 0,2-2-65,-2 1 0,3 3 210,-2 1 0,-1 2 102,-3 1 0,1 1-137,-1 2 0,3 2-19,1 5 0,-1-1-205,-3 0 0,3 1 62,1-1 0,2-1 0,-2-2 1,3 2 57,0-5 0,1 0-172,2-3 1,-1 3 5,1 0 1,2 1 17,1-1 0,1-2-215,-2 2 0,0-2 408,4-1 0,-4 0 92,4 0 1,0 0-118,-25 0 1,0 0 0,0 0 0,0 0-9,0 0 1,0 0 0,0 0-1,0 0-26,2 0 1,-1 0-1,0 0 1,0 0 56,2 0 1,0 0 0,-1 0 0,-1 0-67,2 0 0,0 0 1,-1 0-1,0 0-50,3 0 1,0 0-1,0 0 1,0 0 8,2 1 1,1-2 0,-1 0 0,0-1-93,-3 1 0,1-1 0,1-1 0,0-1 35,0 1 0,0 0 1,2-1-1,0 0-197,-2-1 1,0 0-1,2-1 1,0 0 190,0 0 0,0-1 0,0 1 1,1-1 26,0 1 1,1 0 0,-1 0 0,1 0 39,1-1 1,0-1 0,0 0-1,0 1-39,2-1 1,-1 1-1,-2-1 1,0 1 5,-3 1 0,1 0 0,-1 1 1,0-1-21,1 0 1,0 0-1,-2 2 1,0 1-60,-3-1 1,0 2 0,-2 0 0,-1 1-188,-1 0 1,-1-1-1,20-2 82,-2 1 0,-4 0-1429,-9 3 1654,0 0 0,-7 0 0,-2 0 0,-3 0 0,0 0 0</inkml:trace>
  <inkml:trace contextRef="#ctx0" brushRef="#br0" timeOffset="52">3398 15493 7754,'0'-5'1529,"0"1"432,0 4-1719,0 8 0,0-5-12,0 7 0,-1-6-229,-2 2 0,2 0 79,-2 3 0,2 1-61,1-1 1,-1 0 40,-2 1 0,2-1-91,-2 0 1,2 2 22,1 1 0,0 3-21,0 3 1,0 1-15,0-1 1,0 4-99,0 0 1,1 1 174,2-2 0,-2-2-13,2 0 1,-2-1 54,-1-2 1,1 0-66,2 0 1,-2 0-10,2-3 0,-2 2-33,-1-2 1,-1 0-115,-2 0 1,1-3 138,-4 2 1,0-1 1,-3-2 1,-1-3 72,1 0 0,-1 0-87,-3 0 1,0-1-196,-3-2 0,-1-2 62,1 2 0,-2-3-64,0-3 1,0 1-156,3-4 1,-2-1-211,5-6 1,-1 2-243,4-5 1,0 4 61,-1-4 760,1 1 0,4-4 0,1 1 0</inkml:trace>
  <inkml:trace contextRef="#ctx0" brushRef="#br0" timeOffset="53">3138 15465 7601,'-5'-1'294,"1"-2"144,3 2 1,1-4 341,0 2 252,0 2-456,0-3 0,5 3-201,1-2 0,2 2 79,1-3 0,2 3-135,1 1 0,3-3-154,3 0 0,1 0-131,-1 3 1,1 0-218,0 0 1,-1 1-96,1 2 0,3-1-373,-1 4 1,1-3-220,-3 0 0,-1-1 382,1 1 0,-3-1-132,-1 4 1,0-4 32,0 1 587,3 2 0,-8 1 0,3 3 0</inkml:trace>
  <inkml:trace contextRef="#ctx0" brushRef="#br0" timeOffset="54">3873 15503 7590,'0'-7'271,"0"1"89,0 4 0,-1-5 341,-2 4-478,2 0 0,-6 2 161,4-3 0,-4 3-75,0-2 1,-1 2-21,-1 1 0,2 3-92,-3 1 0,3 2-12,-5-3 0,1 4 1,2-1 0,-1-1-212,-3 2 0,3-1 35,-3 3 0,3-1 9,1-1 1,0 1-336,3-2 253,-2 2 0,7 2-92,-2-1 0,2-3 97,1 0 1,0-2 0,0 2 1,1-1 113,2 1 0,2 2 132,4-1 0,2-1-92,1 3 0,3-2-22,3 6 1,0 1-153,-3 2 1,3 0 88,-3 0 0,3 1 71,1-1 0,-1-3-36,1 0 0,-5 0-94,-1 0 1,-3-1 74,-1-3 0,1 0-56,-1-3 0,-4 2 11,-2-2 1,-2 3 12,-1 0 1,0 0 85,0 1 0,-4-4-23,-2 0 0,-2 0-23,-2 4 0,1-5-17,0-2 0,-5 1-168,-1-1 1,-3 0 15,0-3 0,-1 0-103,0 0 1,1 0-95,-1 0 0,1-1-324,-1-2 0,3 1-61,1-4 1,4 4 298,-2-1 0,6 1-733,1-2 1150,4 3 0,-3-7 0,5 3 0</inkml:trace>
  <inkml:trace contextRef="#ctx0" brushRef="#br0" timeOffset="55">4125 15521 7578,'5'0'3240,"-1"0"-2983,0 4 1,-2 6-44,4 5 1,0 1-72,0 2 0,2 0 41,-2 7 1,2 0-83,-2 2 1,2 1 61,-2 0 1,1 3-301,0 0 1,1 4-55,-2-4 0,-1-1-178,2-6 0,-2 2 204,1-4 0,2-3-39,-2-4 0,-1-3-108,-2 0 0,1-2-225,-1 0-655,0-5 767,-3-1 1,0-5-23,0-2 0,0-7 94,0-5 1,0-6 351,0 0 0,-1-8 0,-2 1 0,2-2 0,-2 2 0,-1-3 0,0 0 0,0-1 0,1 1 0,1 2 207,-4-2 0,4 2-68,-1 1 0,2 0 477,1 0 0,0 4-190,0 2 0,0 3-75,0 0 0,1 3-85,2 1 0,-1 4 43,4-2 1,-3 4 23,3 3 1,-2-2-100,2 5 1,0-3 236,3 3 1,2 0-130,1 3 1,-1 0 10,5 0 0,-4 1-194,4 2 1,-1 3-235,4 7 0,0 1 89,-1 5 1,1 2 153,0 1 0,-4 2-4,1 1 1,-2 0-37,2 6 0,0-2-91,-3-1 0,-1-2-8,-3-1 0,-3 1 225,1-4 1,-4 0-32,3-4 0,-4-2-81,1-1 0,-3 0-21,-3 0 1,-2 2 57,-4-5 0,-4 1-522,1-4 0,-8 3 202,1 1 1,-5-4-902,-1-3 0,-3-1 500,-3 2 0,2-2-981,-2-2 0,-1-2 151,1 2 1223,0-2 1,3 3-1,0 1 1</inkml:trace>
  <inkml:trace contextRef="#ctx0" brushRef="#br0" timeOffset="56">5056 15177 7583,'0'-5'157,"0"-1"361,0 3-148,0 2 1268,0-3 0,-1 11-1048,-2 3 1,1 1-361,-5-2 1,4 5-15,-3 1 0,1 0 80,-1 0 1,-3 1-43,3 2 0,-2 2-84,-1 2 0,-1 2 26,1 4 0,0-4-71,-1 1 1,1 0 65,0 3 0,-1 3-192,1 0 1,0 1-69,0-1 0,2 2-136,1 4 1,1 1 62,-1-1 1,2 1 209,4 3 0,1-5-149,2 4 1,2-3 71,4 7 1,5-1-82,1 4 1,0-4 66,0 1 0,1-5-130,2 1 0,1-2-97,0-4 1,-1-3-106,1-6 1,-1 1-219,1-5 1,-3 0-442,-1-6 0,0 2 92,0-5 1,2 1 127,-5-4 794,0 0 0,-2 1 0,-1-1 0</inkml:trace>
  <inkml:trace contextRef="#ctx0" brushRef="#br0" timeOffset="57">5326 15661 7769,'0'-6'0,"0"-1"0,0 1-32,0-3 0,0 0 125,0-1 0,0 1 55,0 0 99,0-1 0,-1 1 240,-2 0-228,2-1 1,-4 4 278,5 0-20,0 4-60,0-2 88,0 4 1,0 8-482,0 4 0,4 5-86,-1 2 1,4 3-81,-1 3 0,1 4-341,0 5 0,0 2 25,-4 7 0,3-5 195,-3 0 1,3-1-168,-2-3 1,2-5 106,-3-1 0,1-8-114,-1-1 155,-2 0 0,4-10-229,-2 0 164,-2 1 0,4-10 145,-5 0 1,0-2 160,0-8 0,0-1 0,-5-8 0,0 1 0</inkml:trace>
  <inkml:trace contextRef="#ctx0" brushRef="#br0" timeOffset="58">5363 15661 7769,'-5'-37'-198,"1"2"-49,4 1 0,1 4 509,2-1 1,-1 6 4,4 4 0,-3 1 135,3 1 0,0 2-72,0 1 1,1 3 1,-4 4 1,4 3-62,0 3 0,1-1 30,1 1 0,2 0-43,1 3 1,-1 1-56,5 2 1,-1 0-228,4 7 0,0-2 96,-1 7 0,0 4-338,-3 3 1,-1 4 168,-5-2 0,0 0 130,1 1 0,-2-4 64,-2 0 1,1-4 128,-3-2 0,-1 0 27,-3 0 1,0 2-61,0-5 1,-4 1-211,-3-4 1,-1-1 137,-1-1 1,-1 0-427,1-4 1,-4 0 191,-3-3 0,2 0-710,-2 0 0,1 0 212,-4 0 1,1 0-46,3 0 1,-3 0-13,3 0 668,1 4 0,-3 1 0,2 5 0</inkml:trace>
  <inkml:trace contextRef="#ctx0" brushRef="#br0" timeOffset="59">6005 15465 7530,'0'-9'289,"0"3"81,0 0 1,-3 2 597,0-2-294,0 4 12,3-6-135,0 7-144,-4-3-253,3 4 75,-3 0 0,4 5-289,0 4 0,0 2 118,0 4 0,3 4-326,0 2 0,4 8 125,0-1 1,4 7-283,1-1 0,4 2 85,-4 1 1,1 0-221,-4 1 0,0-1-162,1 0 0,-2-4 259,-2-2 0,2-5 77,-1-1 1,-3-8 385,-1 2 0,2-6 0,0 0 0</inkml:trace>
  <inkml:trace contextRef="#ctx0" brushRef="#br0" timeOffset="60">6201 15335 7769,'0'-15'-405,"0"2"163,0 4 1429,0 4-750,-4 0 0,3 10-175,-2 1 0,2 3-96,1 3 0,0 3 12,0 4 0,0 0-10,0 3 0,0 3-16,0 6 0,0-2-73,0 2 0,3-2 74,0-1 0,3 4-344,-3 2 1,4-1 145,0 1 1,-2-4-192,1 1 1,-3-3-92,3-3 0,0 1-289,0-4 0,1-1 169,-4-2 447,4-5 0,-1 8 0,3-2 0</inkml:trace>
  <inkml:trace contextRef="#ctx0" brushRef="#br0" timeOffset="61">6713 15512 7706,'-5'9'-602,"-3"0"0,6-3 462,-5-3 143,5-2 3,-6-1 1,7-1-65,-2-2 0,-1 1-9,1-5 1,-1 2-148,0-1 214,3-2 0,-7 3 0,3-5 0,-4 1 0</inkml:trace>
  <inkml:trace contextRef="#ctx0" brushRef="#br0" timeOffset="62">6583 15428 7148,'5'0'682,"-1"0"733,-4 0-1291,0 4 1,0-2-3,0 4 1,-1 1-2,-2 2 0,1 0-124,-4 1 1,3-1 57,-4 0 1,2 4 47,-1-1 1,-1 5-95,4-2 1,-5 3 68,2 0 1,1 1-12,-1 0 0,1 2-36,-2 1 0,2 0-94,2-4 0,2 2 97,-2 2 1,2-2-87,1 5 0,3-1-174,0 1 0,4 1 61,0-4 1,1 2-21,1-2 0,2-1 80,1-6 0,-1 1 18,5-7 1,-1 2 74,4-4 0,0-3-9,-1-1 0,2-2 13,2-1 0,-3-4 142,3-2 0,-2-3 229,-2 0 1,0-4-163,-3-3 0,2-6 23,-5-2 0,1 0-88,-4-1 0,-4 3-158,-2-3 1,-2 2 100,-1-2 0,-1 1-187,-2 2 0,-3 3 30,-6-3 0,-3 2 81,-3 2 0,-1-1 112,0 0 1,-2 1-103,-1-1 1,-1 1-22,1 3 1,-1-3 39,-5 3 0,3 1-87,0 2 0,3 3 106,-3 2 0,6 0-127,0 4 0,2 0 3,4 3 1,-2 0-51,2 0-81,1 4 1,4 1 54,1 5 1,3 2-124,4 0 0,1 5 59,2-1 1,2 1-376,5 2 0,2-2-15,1-1 603,3 1 0,-1-2 0,3 4 0</inkml:trace>
  <inkml:trace contextRef="#ctx0" brushRef="#br0" timeOffset="63">6760 15875 7726,'5'1'637,"-2"2"-324,2-2 1,-4 4 185,2-2 0,2 0-54,2 3 1,-2 0-38,1 3 1,0 2-202,4 1 0,-1 4-37,0 5 0,0 3-268,1 4 1,-1-3 135,0 0 0,1-5-131,-1 2 1,-1-2 112,-1-2 1,1-3-215,-2-3 1,2-1-109,2-2 1,-4-1-721,0-2 393,0-1-184,4-5 813,-5 0 0,3-9 0,-3-1 0</inkml:trace>
  <inkml:trace contextRef="#ctx0" brushRef="#br0" timeOffset="64">7020 15279 7726,'0'-5'-181,"0"1"827,0 0 177,0 3 815,0-4 0,3 7-1115,1 1 1,0-1-258,-1 4 1,-1-1-104,4 1 0,0 3 36,4-3 1,-1 5-79,0 2 0,4 3 44,-1 0 0,4 4-216,-4 2 0,1 3 10,0-3 1,-3 3-7,3 0 0,-4 3 36,-3 3 1,1-2-99,-4 2 0,4-3 273,-4-3 1,0 2-63,-3-2 0,0-1 78,0 0 1,0 1-104,0 3 0,-1 3-253,-2 0 0,1 0-166,-5-3 0,2 1-222,-1 2 0,-2-3-15,2 0 0,-3-1-501,0-5 0,-1 2-1424,-3-2 2504,3 0 0,-8 1 0,4 1 0</inkml:trace>
  <inkml:trace contextRef="#ctx0" brushRef="#br0" timeOffset="65">7486 15679 9578,'6'4'457,"0"-1"0,-3 0 160,4-3-375,-1 0 1,3 0-170,0 0 1,1 0 94,-1 0 1,0 0-67,1 0 1,2 0 16,1 0 1,0 1-133,-1 2 1,-1-2-50,1 2 1,2-2-70,-2-1 0,4 0-56,-4 0 0,0 3 86,-2 0 1,-1 1-269,0 0 71,1-3-73,-1 7-73,0-7-127,-4 7-77,0-7 231,-5 3 44,0 0 0,-5-2 38,-1 1 0,-2-2-141,-1-1 1,-1 0 475,1 0 0,-9 4 0,-1 1 0</inkml:trace>
  <inkml:trace contextRef="#ctx0" brushRef="#br0" timeOffset="66">7486 15847 8816,'6'0'664,"0"0"1,1 0-176,2 0 1,0 0-24,0 0 1,1 0-11,-1 0 0,5 0-442,1 0 1,0 1 44,0 2 1,0 1-304,0 3 0,3 0 208,-3-4 0,2 1-234,-2-1 0,2-2 154,-5 2 1,5-2-700,-2-1 1,0 0 18,0 0 796,1 0 0,2 4 0,1 2 0</inkml:trace>
  <inkml:trace contextRef="#ctx0" brushRef="#br0" timeOffset="67">8538 15465 7726,'-5'-4'130,"0"3"32,2-2 1,2 1 268,-3-1 1,2 2 295,-1-2 213,2 2 364,-3 1-1113,4 4 0,3 2 0,0 6 0,5 4-213,-2 6 0,2-1 73,1 7 0,0 2-436,-3 8 1,2 2 245,-2 0 0,-2 1-138,0-4 0,0-1 23,-1-2 1,3 0-56,-3-6 0,1 1 111,-1-7 1,-2-1-14,3-6-80,-3 3 1,-1-8-61,0 3-405,0-7 132,0-2-5,0-4 400,0-8 0,-1-2 229,-3-5 0,2-3 0,-4 3 0,0-3 0,-3-1 0</inkml:trace>
  <inkml:trace contextRef="#ctx0" brushRef="#br0" timeOffset="68">8491 15558 7726,'0'-12'-87,"0"0"0,0-2 90,0 2 0,0 1 339,0-1 1,0 1 245,0-2-180,0 3 0,2-4 38,1 5 1,2 3 30,4 0 1,1 4-155,3-2 0,1 3 64,5 1 0,1 0-310,1 0 1,-1 1 64,2 3 1,1 4-132,-2 4 1,3 8 79,-5-1 0,1 5-257,-4 1 0,0 2 57,0 1 0,0-1-39,-3-2 1,0 1 100,0-5 1,-3 4 85,3-3 0,-4 3 63,-3-4 1,1 5-73,-4-1 1,0 1-185,-3-1 0,-1 2 94,-2-2 1,-2-3 47,-4 0 0,-1-2-50,-3-2 1,2 0-142,-5-3 0,1 2 71,-4-5 1,-1 0 68,-1-6 1,1 1-151,-2-4 1,0 0 36,0-3 1,1 0-401,6 0 0,-2-3 221,5 0 1,-1-3-1053,4 3 1407,0 0 0,-1-1 0,1-1 0</inkml:trace>
  <inkml:trace contextRef="#ctx0" brushRef="#br0" timeOffset="69">8966 15903 10576,'1'9'663,"2"1"0,0 3-479,3 3 1,-4-1 26,1 4 1,1-3-275,-1 6 0,1-1 117,-1 0 0,-2 0-172,3 4 0,-3-4-21,-1 0 1,0 2-82,0-1 1,0-4 63,0-2 1,0-2 72,0 2 0,0-3-74,0-3 1,0-1-45,0 0-276,0-4 92,0 0 47,0-5 0,1-8 369,2-1 1,-1-3 55,4-1 1,-3 0 188,3-3 1,1-1 126,2 1 0,-1-2-172,-2-4 0,3 2 38,-3-2 0,3 3-19,4 0 0,-3 1 85,2-1 1,-1 1-28,-2 3 1,3-2-117,1 5 1,-1-1-147,-3 4 0,1 1-213,-1 2 0,-3 0-1014,1 3 652,-5 2-96,6-3 0,-7 5 238,2 2 1,-3-1-244,-3 5 1,-2-1 212,-5 3 0,0 0-29,-2 1 0,0 0 70,-3 2 1,0-1 375,0 1 0,-2 0 0,5 0 0,-4-4 0,4 5 0,-1-6-189,4 2 1,0 1 188,0-4 68,-1 2-41,1 1 1,4-2 1353,2-1-215,2-4-598,1 6 0,1-6-124,2 4 1,2-2-138,4 2 0,2 0-11,1 3 1,-1 2-41,5 1 1,-4-1-225,4 5 1,-5-1 78,2 4 1,0-1-60,-1-3 1,1 2-277,-4-5 1,2 1-371,1-4 0,-2 0-239,3 0 0,-3 1 426,-1-1 0,1-4-1560,-1-2 1967,0-2 0,5-1 0,0 0 0</inkml:trace>
  <inkml:trace contextRef="#ctx0" brushRef="#br0" timeOffset="70">9488 15987 13755,'0'9'1135,"-1"0"-924,-2 1 1,2-1 41,-3 0 1,3 1-55,1-1 1,0 1-219,0 3 1,0 1-89,0 5 1,-3-1-138,0 1 0,0 1 173,3 1 1,-1 0-111,-2 4 1,2-4-139,-2 0 0,1-1 114,-1-1 0,2-1 137,-2 1 0,2-5-146,1-1 497,0-3-210,0-1 0,4 0 62,2-3 0,2-2-13,1-4 1,4 0-78,-1 0 0,5 0-285,-2 0 0,3 0 105,1 0 0,-1 0-657,1 0 0,0 0 341,3 0 1,-1 0-1184,4 0 1,-4 0 1633,4 0 0,0 4 0,3 1 0</inkml:trace>
  <inkml:trace contextRef="#ctx0" brushRef="#br0" timeOffset="71">10074 15372 7726,'0'-6'-272,"0"0"0,0 3 246,0-4 184,0 5 1,0-3 243,0 2 17,0 2 1008,0-3-1187,0 12 0,0-2-60,0 7 0,0-6 125,0-1 0,0-3-96,0 4 0,0-4-8,0 3 1,-1 0-29,-2 3 1,2 2 32,-2 1 1,-1 2-144,1 1 1,-3 3 133,3-3 1,-4 6-10,4 1 1,-1 5-15,1 1 1,-1 1-114,-2 5 1,0-1-36,3 1 0,2 2-124,-2-2 1,2-2 195,1-1 0,0-2-4,0-1 1,1 3-147,2 0 1,-1 4 86,5 0 0,-1 0-51,3-1 0,-3 1 70,1-4 1,-1 2-189,3-5 0,0 1-45,1-7 1,0-1-69,2-6 0,-1 0-504,1-3 0,2-2 367,-2 3 0,4-3-906,-4-1 1,3 1 584,-2-1 0,2 0 705,-2 1 0,3-1 0,-1 0 0</inkml:trace>
  <inkml:trace contextRef="#ctx0" brushRef="#br0" timeOffset="72">10410 15698 7726,'5'0'-788,"-1"4"1563,-4-3 863,0 3 0,3 5 0,0 3 0,3 6-1671,-3 3 1,1 6-100,0 4 0,-3 3 157,2-2 1,-1 0-47,1-1-15,-2-2 1,7 3-648,-2-4 511,-1 4 0,2-2 0,-3 3-182,1-1 0,-2-1 0,2-4-92,0-2 0,-1-4 169,-1-5 0,-2-3 1,3-4-895,0-3 812,-3-2 0,6-5 4,-4-2 1,2-7 52,-2-5 1,-2-4-1,2-2 302,-2-4 0,-1 2 0,0-4 0,0 3 0</inkml:trace>
  <inkml:trace contextRef="#ctx0" brushRef="#br0" timeOffset="73">10521 15959 7726,'-3'-18'0,"0"3"0,-1-2 5,1 5 0,2-1 137,-2 4 1,1 0 172,-1-1 1,1 1 532,-1 0-590,2-5 1,1 4 220,0-2-215,0 5 0,0 2 35,0 2 269,0 2 164,0-3 0,3 3-475,1-2 1,3 2-138,-1-2 1,2 2 103,2 1 0,-1 0-254,0 0 1,4 6 40,-1 0 1,4 4 54,-4-3 1,0 1-103,-2 1 1,2 5 10,1 1 0,-1 0 164,-3 0-371,-4-4 143,4 7 1,-5-8 179,2 3 1,1-3-38,-4-1-61,5 1 34,-7-1 0,3-3-223,-4 1-16,0-1 247,0 3-223,0 0 0,-1 0 1,-2-2-12,-4-1 42,-1 0 1,-1 0 0,0 0-787,-1-2 809,-3 3 0,-1-6 0,-2 2-109,0-2 0,2 2-247,-2 0 135,-1 1 100,6-4 0,-3-2-574,1-1 559,3-2 0,0-1-28,4 0 298,3 0 0,-5-8 0,3 0 0</inkml:trace>
  <inkml:trace contextRef="#ctx0" brushRef="#br0" timeOffset="74">10940 15856 7782,'0'-5'2101,"0"-3"-663,0 3-545,0 0-94,0 0-498,0 5 1,1 8 94,2 1 1,-2 7-92,3-1 0,0 7-101,-1 3 0,3 5-394,-3 1 1,3 4 186,-3-1 0,5 2-467,-2 1 1,-1-2 293,1-1 0,0-4-351,4 1 0,-4-5 191,0-2 0,-1-7-976,2-2 1,0-3-523,-4-3 1834,4-4 0,-2-5 0,5-5 0</inkml:trace>
  <inkml:trace contextRef="#ctx0" brushRef="#br0" timeOffset="75">11164 15782 7691,'4'-9'803,"-3"-1"-430,3 5 0,-4 2 320,0 6-69,0 6-199,0 6-181,0 4-48,0-1 165,0 9-132,0-2 1,0 11-46,0-2 1,3 2 23,0 2 0,3-1-1221,-2 0 1074,3 0 0,-3 0 1,3-3-1,-2-3-1392,-1-2 1008,4-1 0,-4-6-1091,2-3 1,1-1 105,-4-6 1308,5-4 0,-7 1 0,3-4 0</inkml:trace>
  <inkml:trace contextRef="#ctx0" brushRef="#br0" timeOffset="76">11545 15856 7681,'0'-6'-14,"0"0"89,0 0 467,0-4-128,0 1 442,0 0-202,0 4 130,0 1 313,0 4-853,0 12-50,0-1-301,5 20 165,-4-6 1,6 11 0,-3-1-1,0 0-125,0-1 19,4 6 1,-4-10 0,3 5 127,-1-2-1121,0-4 68,-1-1 108,0-1 550,-1-11 1,-2 1-73,4-7-670,-4-5 455,2-1 351,-4-4 1,0-2-1,1-4 0,2-7 0,-2-4 1,3-5 250,-3-3 0,-1-2 0,0-1 0,-5 0 231,4 0 0,-3 1-319,4-1 88,-4 0 1005,3 0-1024,-3 0 1,1-3 0,0 0-1,0 0 1,0 1 917,-1 2-547,1-2 1,0 11 1007,0 1-651,0-1 0,3 9 318,0-3-800,0 7 1,1 2-1,2 5 331,3 2-781,3 2 608,4 9 1,-3-3-94,3 4-539,-3 1 357,4 7 0,-4-4 0,2 3 1,0-2-1,-1-2 145,2 1-243,-1-5 0,0 3-2184,1-5 2041,-1 1 1,-2-7 0,-1-1-1,0-1-139,0-2 0,1-2 107,-1-3 0,-1-5 1,0-5-1,-3-2-93,-1-1 1,2-2 94,-3-1 0,3 0 0,-1-2 0,-1-1 724,0 2 0,-1 0-573,-3 1 1,3 2 0,0 1 0,0 3 301,1-1-25,-3 4-156,4 1 174,-1 5 1,0 8 0,3 3-53,-1 4 1,-1 8 341,2 6-308,1 2 1,-3 4 0,4 1 43,1 1 0,-4 1-639,0 3 0,0-1 0,3 0 1,-2-3 527,-1-1 1,-3-1-1021,3-3 1,-2-4 0,1-3 0,0-1-1219,0-1 2038,-3-1 0,6 1 0,-2-1 0</inkml:trace>
  <inkml:trace contextRef="#ctx0" brushRef="#br0" timeOffset="77">12085 15288 7659,'-6'-3'-698,"0"0"1559,4-4-496,-2 2 1,3-5-121,-2 1 1,2 3 45,-2 0 0,2 0-49,1-4 1,0 1 108,0 0 0,1-4-104,2 1 1,1-1 130,2 4 0,2 0-49,-1-1 1,1 4 51,1 0 0,0 4-101,1-1 0,0 3-82,2 3 1,0 2-18,3 4 0,0 5 41,0 1 0,2 4-280,-5 3 0,5 2 102,-2 3 0,0 5-261,0-1 0,1 5 13,3 1 0,-5 0-264,-2 4 1,3-3 300,0-1 0,-1 5 57,-2 1 0,-1-1 96,-2 2 1,0-1-63,1 4 1,-4-4 11,0 1 1,-4-4 13,1 4 0,-2-8 90,-1 1 0,-1-1-113,-2 5 0,-1-4-86,-2 0 0,-3 0-104,3-3 1,-1-2 72,1 0 1,-2-5-669,1-2 0,-1 1-471,-1-4 1,3-4 1328,-1-2 0,0-4 0,-3 2 0,0-4 0,3-3 0</inkml:trace>
  <inkml:trace contextRef="#ctx0" brushRef="#br0" timeOffset="78">12998 15838 7773,'-6'-5'-3,"0"1"351,3 3-144,-1 1 0,4-1 358,0-2-346,0 2 1,1-6 106,2 4 0,3-1-67,3 1 1,3 2 47,1-2 1,3 2-386,0 1 0,1 0 126,2 0 1,1 1-64,1 2 0,-1-1 48,2 4 0,-3-1-252,0 1 0,0 2 102,-1-5 0,0 0-178,-3-3 0,2 0 101,-5 0 0,1 0-479,-4 0 344,0 0 10,1 0 0,-4 0-281,0 0-461,-4 0 1064,7 0 0,-13 4 0,3 1 0</inkml:trace>
  <inkml:trace contextRef="#ctx0" brushRef="#br0" timeOffset="79">13166 15754 7748,'0'-9'-254,"0"-1"218,0 1 0,0 3 907,0 0-490,0 4 1,0-4 151,0 3-126,0 2-206,4-3 1,-2 4-59,4 0-52,-4 0 1,6 1-106,-1 2 0,1 2 51,1 5 1,0 3-64,1 3 1,-1 4-296,0 2 1,-2 3 170,-1-3 0,-1 2-433,1-2 0,2 3 244,-1-3 0,-2-4-835,1-2 1174,-4-1 0,6 4 0,-2 0 0</inkml:trace>
  <inkml:trace contextRef="#ctx0" brushRef="#br0" timeOffset="80">13901 15447 7694,'-6'0'1085,"0"0"-586,4 0 1,-3 1-133,5 2 0,0 2-45,0 4 0,0 5-89,0 1 1,2 10 93,1 3 1,2 7-120,4 2 0,-1 5-574,-1 4 0,1 2 30,-2 2 0,1-6 279,0 3 0,1-7-361,-2 0 0,1-2 222,-1-4 1,3-2-125,-3-4 1,1-4 80,-1-3 1,2-1-175,-5-1 0,3-2-297,-3-1 239,4-3 0,-5-5 243,5-1 228,-5-3 0,2-4 0,0-9 0,1-1 0</inkml:trace>
  <inkml:trace contextRef="#ctx0" brushRef="#br0" timeOffset="81">13994 15782 7694,'-5'-19'0,"0"1"0,2-1 0,2 0 243,-2 1 0,-2 3-47,2 3 0,0-2 335,3 2-147,0 0-237,0 6 0,0-2 262,0 2 0,0 1 137,0-1 1,0 2-181,0-2 1,1 3-53,2-3 1,3 4-55,3-1 1,1 2-132,3 1 0,-2 1 67,5 2 0,-1 6-271,4 7 1,-1 2 93,1 4 0,-4 2-241,1 4 71,-1 0 1,1 1 0,0 2-42,0 3 0,-2-1 314,-2 1 0,0-4-151,-2 1 0,3 0 60,-7-3 0,5 1-21,-5-7 0,-1 0-6,1-4 0,-4 1 23,1-1 1,-2 1-19,-1 0 1,-3-2-108,0-1 0,-7 1 70,1-1 1,-4-3-162,1 0 1,-3-3 27,-3-1 1,-1 1-90,0-1 0,-2-1 37,-1-2 1,-3 2-214,3-5 0,1 3-21,2-3 1,1 0-133,3-3 1,-2 0 86,5 0 0,3-1 151,2-2 0,2-2 341,-1-4 0,-2-5 0,3 0 0</inkml:trace>
  <inkml:trace contextRef="#ctx0" brushRef="#br0" timeOffset="82">14506 16080 9362,'0'-5'2045,"0"1"-1278,0 4-628,0 8 1,0-1 59,0 9 0,3-2-273,1 2 0,-1 4 94,-3-1 1,3 2-247,0-3 1,1 1 104,-1-1 0,-2 0-122,2-2 1,-2 0-285,-1-3-352,4-1 458,-3-3 130,4-4 478,-1 0-134,-3-5 238,7-5 1,-3-3-135,4-4 0,-1-1 47,1 4 0,-2-3-19,6-1 1,0 1-225,0 2-18,3 1 105,-6 0 34,8 0-20,-3-1 1,3 1 219,1 0-209,-5-1-25,4 1 0,-5 0-221,3-1 103,-3 1 0,-3 3-932,-1 0 367,-4 4-779,3-3 432,-7 5 416,3 0-140,-8 5 501,-1 0 0,-7 5 205,-1 2 0,-3-1 0,5 2 0,-10 1 0,1 0 0</inkml:trace>
  <inkml:trace contextRef="#ctx0" brushRef="#br0" timeOffset="83">14618 16275 7701,'0'10'-153,"0"-5"0,0 0 661,0-2 1,4-1-51,2 4 0,3-4 83,0 2-128,0 1 1,1 0-311,3 4 1,-2-3-64,5 1 0,-4-1-78,4 3 0,-4 4-289,4-1 1,-4 1 202,4 0 0,-5-3-99,2 3 0,-3-4-207,-1-3 1,0 1 429,1-4 0,-1 5 0,0-3 0</inkml:trace>
  <inkml:trace contextRef="#ctx0" brushRef="#br0" timeOffset="84">14990 16117 7694,'-4'9'188,"3"-2"-190,-2-1 713,2 0 0,1 0 306,0 0-312,0-4-520,0 7 0,0-4 23,0 4 0,0 1-20,0-1 0,0 3 20,0 1 0,1 2-118,2-2 0,-2 3 66,2 0 1,2 1-320,-2 2 1,0-1 57,-3-3 1,0 2-40,0-5 0,0 4 45,0-4 0,3 3 87,0-2 1,0-1-201,-3-2 0,0-4-152,0 0 433,4-4 0,-2 2-100,5-4 1,-4 0 249,3 0 0,0 0-153,3 0 1,1 0-182,-1 0 1,4 0 345,3 0 1,-2 0-29,2 0 0,-1-3-235,4 0 0,3-4 52,0 1 1,-1 1-746,-2 2 1,-1 2 349,1 1 0,-1 0-622,-3 0 1,2 0-21,-5 0 1017,5 0 0,-3 4 0,5 2 0</inkml:trace>
  <inkml:trace contextRef="#ctx0" brushRef="#br0" timeOffset="85">15828 15316 7591,'-9'13'202,"0"-1"0,1 5 334,1-2 0,-1 0 20,2 0 0,-2 4-182,-2 3 1,1 3-48,0 0 0,-1 2-94,1 1 1,-1 1 93,-3 2 0,3-1 156,-2 4-1385,1 0 1053,2 8 0,4-4 169,2 2-127,-3-1-46,5 2 1,-2-2 95,6 5 2,3-1-96,3 0 1,1 2 15,3-1 29,1 1-787,-5-19 1,1-1-6,4 18 350,4 7 142,-4-8-1156,5 1 704,0-2 1,0-8 299,3-2 0,-2-2-729,1-1 1,2-4-5,-1-2 1,-1-3 924,-2 0 0,0-1-736,-1-3 802,1 3 0,3-7 0,-1 3 0,0-4 0,-1-3 0</inkml:trace>
  <inkml:trace contextRef="#ctx0" brushRef="#br0" timeOffset="86">16098 15707 7660,'6'0'-390,"-2"1"611,-4 3 45,4-3-45,1 3 1,1-4-94,0 0 0,-3-1 348,0-2-104,-2 2 285,3-4-20,-3 5 1467,3 0-1769,-12 0-273,2 0 0,-11 1 66,5 3 1,-1 1 0,3 4 107,-3 0-43,7 1-369,-10 3 153,14 2 0,-11 4 87,7 3 1,1-2-173,-1 1 0,3 2 61,0-1 0,2 4 0,1-1 61,0 1 0,4 2-9,3 0 1,2 0 6,3 0-101,-1 0 1,5-1-4,-3-2 1,3 1 54,0-5 1,0 1-471,0-3 0,1-4 0,-1 0 80,2-2 1,3-3 609,1-4-135,0-4 1,-4 2 68,1-4 1,0 0-79,-1 0-104,1-4 7,-1-1 61,-3-5 0,2 0-3,-5-2 1,0-7-14,-2-6 1,-1 1-172,0-1-18,1 1-297,-5-4 471,-1 0 0,-4 0-173,0 0 0,0 0 66,0 0 0,-4 0 0,-2-1 21,-3-2 0,-1 2 158,-2-2 46,-3 2-740,-4 1 599,1 0 0,-1 1 38,1 3 1,-1-2 163,0 4 0,1 4 0,-1 7-262,0 4 88,5-2 0,-4 8-4,3-2-93,1 2 96,-3 10 1,6-5 223,-1 8 1,2-4-319,0 5 1,2-3-1,2-1-220,3 1 0,-1-1-421,1 0 238,-1-3 68,4 2 453,5-3 0,0 4 0,4 1 0</inkml:trace>
  <inkml:trace contextRef="#ctx0" brushRef="#br0" timeOffset="87">16424 16126 7644,'1'12'642,"2"-3"-103,-1 2 0,3-5-223,-2 3 0,-1 0 0,4 1 127,1-1 1,3 3-19,2 1 1,-1-1 65,5-3 1,-4 4-339,4-1 1,-1 4 17,4-4 0,-3 4-502,-1-4 0,1 1 0,2-4-1000,1 0 800,-1 0 277,1 1-37,0-1 0,-4 0-312,1 1 1,-5-1 602,1 0 0,3 1 0,-1-1 0</inkml:trace>
  <inkml:trace contextRef="#ctx0" brushRef="#br0" timeOffset="88">16918 15633 9626,'5'1'831,"-2"2"0,1 3-157,-1 7-397,5 5 0,-7 6 109,2 4-522,2 8-106,0 3 0,1 4 213,0 0 1,0 3 114,0 0 0,1 3-299,-4-5 1,3-3 0,-1-1-1228,0-1 989,-3-6 0,5-4-57,-4-5-291,4-7 1,-5 1-1,5-10 799,0-2 0,0 0 0,-1 1 0,-2 3 0</inkml:trace>
  <inkml:trace contextRef="#ctx0" brushRef="#br0" timeOffset="89">17151 15596 7594,'0'13'1067,"0"3"1,0 4-465,0 2 1,3 4-238,0-1 0,1 3-142,-1 3 0,-1 2-37,4 4 1,-3 1-951,4 3 715,-1-3 57,-1 7 1,2-2-295,-4 3 1,4 0-41,-4-3 1,3-1-859,-3-5 980,0 0 0,-2 1-867,2-1 1,-2-7 63,2-2 1006,-2-7 0,2 2 0,1-4 0,-2-1 0,-1 1 0</inkml:trace>
  <inkml:trace contextRef="#ctx0" brushRef="#br0" timeOffset="90">17439 15819 7827,'0'-5'801,"0"1"-813,0 4 110,0 8 1,0-1 31,0 9 1,0-1 0,0 4 0,0 4 4,0 2 0,1 3-60,2 3 1,-2-1-135,2 4 1,0 0-13,0 3 0,-2 0-31,2 1 1,-2-7 74,-1 0 1,3-8-89,0 5 0,0-9-264,-3 0 0,0-7-113,0 0-182,0-1 0,0-7 674,0-4 0,4-4 0,1-6 0</inkml:trace>
  <inkml:trace contextRef="#ctx0" brushRef="#br0" timeOffset="91">17504 15894 7590,'4'-15'0,"-1"3"0,3 1 733,-3 2-280,4 0 1,-3 3 533,3-1-528,1 5 1,-3-2-137,4 4 0,-3 3-97,1 0 1,-1 5-30,3-2 1,4 6-113,-1 4 1,4 4 18,-4 2 1,1 3-58,0-3 1,-2 4-269,5-2 0,-4-1 143,4-1 1,-5-4-337,1-2 0,0-6 182,0-3 1,-1-5-87,1 1 0,-2-4 80,0-6 1,-1 0 115,0-8 0,1 2-17,-1-2 1,-3-2 19,0-4 1,-1 1 138,2-2 1,0-2-92,-4 0 1,3 1 184,-3 1 1,0 2-55,-3 2 1,1-1 250,3 1 0,-3 3-136,2 3 1,-2 1 311,-1 2 196,0 4-198,0-3 0,0 8-133,0 0 1,0 4-48,0 5 1,0 4-253,0 3 0,3 6 87,0 2 0,4 6-113,-1 2 0,0 2 34,0-3 0,-1 3-37,1-3 0,2 4 4,-1-1 0,-3-2-316,-1-1 1,1-3-248,-1-3 0,3 1 291,-3-4 1,2-4-550,-2-2 0,1-2-124,2 2-74,2 1 0,-6-6 119,5 1 872,-5-6 0,6-2 0,-3-4 0</inkml:trace>
  <inkml:trace contextRef="#ctx0" brushRef="#br0" timeOffset="92">17989 15279 7585,'0'14'583,"0"-4"-437,0 2 0,0-4 751,0-2 1,0-3-246,0 3 1,3 0-301,0 4 0,7 0-47,-1 2 0,4 3-109,-1 3 1,0 5 86,3 2 1,0 3-70,0 3 1,3 2-240,-3 4 1,3 1 182,0-1 1,-2 4-344,0 3 0,-4-2 181,3 2 1,-3-5 42,0 1 1,2 3-42,-2 0 1,1-5 52,-4 0 0,-3-3-91,0 2-64,-4 0 160,2 1 0,-4-1-149,0 0 1,-1 0-56,-2 0 1,-3 4-153,-6-1 1,-3 2-897,-3-2 573,-1-2 375,0 4 1,-2-6-612,-1-2 409,-4 2 151,2-11 1,-4 5-1294,0-8 811,-4 4 781,3-11 0,-4 7 0,2-7 0,-3 1 0,-2-4 0,-1-3 0</inkml:trace>
  <inkml:trace contextRef="#ctx0" brushRef="#br0" timeOffset="93">19506 16033 7593,'0'5'2027,"0"4"-1614,0-3 1,0 2-93,0 2 1,1 3-193,2 2 0,-2 7-43,3 3 0,-3 2-133,-1 1 0,0 0 19,0 0 0,0 0-177,0 0 0,0 0-169,0-1 1,0 1 219,0 0 0,3-3-386,0 0 1,0-4 207,-3 0 0,0-5-589,0-4 150,0-1 771,0-6 0,-4-18 0,3 0 0,-2-15 0,1 1 0,-2-4 0,3-2 0,-3-4 0</inkml:trace>
  <inkml:trace contextRef="#ctx0" brushRef="#br0" timeOffset="94">19497 16117 7678,'0'-44'93,"0"3"1,0 6 145,0 1 0,-1 6 94,-2 6 1,2 4 186,-2 2 0,2 3 310,1 3-234,0 5-447,4 1 1,1 8 56,4 2 1,1 4-171,-1 2 1,0 2 17,0 1 1,2 4-96,1-1 0,2 1 62,1 3 1,3 0-153,-3 0 1,3 0-16,1-3 0,-1-2 62,1-1 0,-1-6 180,1-4 1,-1-4-90,-3 1 0,3-6 4,-3-3 1,-1-5-103,-2-2 0,2-4-180,-2-2 0,0 0 142,-2-2 0,-4-2-101,0 1 0,-3 0 203,3 4 1,-4 0-70,2 3 0,-2 2 366,1 7-220,-2-2 1,3 8 304,-4 0 0,0 5-109,0 7 0,0 3 16,0 4 1,3 0-118,0 3 0,3-1-23,-3 3 0,5-2-40,-2 3 0,2 0 33,1 3 0,1 3-331,-1 0 1,0 3 106,1-3 1,-1-1-475,0-5 0,2-2-7,1-5 0,-2 1-250,3-1 0,-3-4 229,0-5 611,-1 1 0,0-5 0,0 4 0</inkml:trace>
  <inkml:trace contextRef="#ctx0" brushRef="#br0" timeOffset="95">20354 16024 7923,'0'5'920,"0"-1"0,1-4-430,2 0 0,2 0-105,4 0 1,1 0 57,3 0 0,1 0-106,5 0 1,4-1 83,2-2 0,0 2-197,0-2 1,2 2-308,-2 1 1,1 0-458,-1 0 1,1 0 430,-5 0 0,4 3-546,-3 0 1,0 0 295,-4-3 0,0 3-421,-3 0 1,2 4 255,-5-4 0,0 1-647,-6-1 1171,-2-2 0,0 7 0,1-2 0</inkml:trace>
  <inkml:trace contextRef="#ctx0" brushRef="#br0" timeOffset="96">20456 16229 7706,'0'9'0,"4"-4"687,2-2 0,4-2-221,2-1 1,2 0 25,5 0 1,1 0-112,1 0 1,3 0-151,4 0 1,0-3-282,0 0 0,3-3 103,0 3 1,1-3-770,-1 3 1,-2-2 484,2 2 0,-1 1-883,1-4 0,-2 3 1114,2-3 0,-2 4 0,-1-2 0</inkml:trace>
  <inkml:trace contextRef="#ctx0" brushRef="#br0" timeOffset="97">21406 15568 7635,'0'6'780,"0"0"0,0-3-291,0 3 0,0 2 59,0 4 0,0 0-175,0 3 1,0 2 1,0 4 1,0 0-258,0 4 0,0 1-138,0 5 1,0-2-86,0 2 1,0-2 147,0-1 1,0 0-570,0-1 1,0-3 242,0-2 0,1-3-736,2-4 0,-1-1 225,4-5 0,0 0-526,4 1 1320,-1-5 0,0 7 0,1-2 0</inkml:trace>
  <inkml:trace contextRef="#ctx0" brushRef="#br0" timeOffset="98">21368 16192 8173,'1'-7'1355,"3"1"-658,-3 4-455,7-2 0,-6 1 562,4 0-502,0 0 1,4 3 6,-1 0 0,1-1-100,3-3 0,-2 2-64,5-4 0,-2 3-7,2-3 1,1 3-76,-1-3 0,1 4-666,2-2 1,0 3 349,-1 1 0,-2-1-391,-1-2 1,-2 2 270,2-2 0,-3 2-714,0 1 656,-2 4 0,-1-2-34,-3 4 1,-2-2-89,-4 2 553,0-4 0,-4 10 0,-1-1 0</inkml:trace>
  <inkml:trace contextRef="#ctx0" brushRef="#br0" timeOffset="99">21350 16313 7642,'5'0'-295,"3"4"1,-6-3 1121,5 2-155,-5-2-375,6-1 1,-3 0-95,4 0 0,-2 0 310,-1 0 1,0 0-19,3 0 1,4 0 76,-1 0 0,1 0-450,-4 0 1,0 1 43,0 2 1,1-2-127,-1 2 0,0 2 53,1 2 0,-2-2-13,-2 1 0,2 0-4,-1 3 1,0 1-82,-1-1 0,1 1-65,-4 3 1,4-2-62,-4 5 1,0-4 37,-3 4 0,0-2 136,0 2 1,-4 1-182,-2-1 0,-3 1 51,0 2 1,-1 0-350,-3-1 1,3-2 156,-3-1 1,0 0-2,1 0 1,-1 0 134,4-3 0,1-1-7,1 1 0,-1-1 64,2 2 0,1-3-89,-2 2 1,5-1 235,-1-2 1,2 0-36,1 1 23,0-1 1,1-1-9,2-1 0,-1-2 265,5-2 0,-1-2 36,3 2 0,4-2 161,-1-1 0,4 1-113,-4 2 0,5-2-61,-2 2 1,3-2-121,0-1 0,2 0 3,2 0 0,-3 0-174,3 0 1,-2-3-444,-2 0 0,0-3-587,-3 3 0,2 0 200,-5 3 1,2-3-1568,-2-1 2361,-6 1 0,11 3 0,-7 0 0</inkml:trace>
  <inkml:trace contextRef="#ctx0" brushRef="#br0" timeOffset="100">22085 15503 7616,'-5'6'380,"2"0"0,-1-3-49,1 3 1,-3 0-12,3 4 1,-2-1-79,2 0 0,1 1 108,-4-1 1,3 5-220,-3 1 0,3 4 57,-4 2 0,2 3-2,-1 4 0,-1 1 26,4 2 0,0 3-142,3 7 1,0 1-257,0 5 1,0 0 252,0 3 0,0-2 5,0 5 1,3-3-67,-2-24 1,1 1-1,5 20-20,-1 0 1,2 1 57,2-4 0,-1-1-303,0-5 1,1-2 42,-1-2 1,1 1 22,3-4 0,-3-3 21,3-3 0,0-3-9,-1 2 0,2-3-33,-2 1 1,-1-6-161,1 0 0,-2-4-378,0 4 1,0-8 578,2 1 0,-4-5 173,1-1 0,2-2 0,4-1 0</inkml:trace>
  <inkml:trace contextRef="#ctx0" brushRef="#br0" timeOffset="101">22272 15977 7604,'0'10'604,"0"-1"-552,0 0 0,0 1-36,0-1 0,0 1 268,0 3 0,3 1-70,0 5 0,3 4-134,-3 1 1,1 1 15,-1 3 0,-2-1 9,2 7 1,2-3-88,-2 3 0,3-3 72,-3 4 1,0-6-85,-3-2 1,3 0 40,0-5 1,0-1-204,-3-6 1,4-1-412,-1-5 135,0 0 0,0-4-25,0-5 1,1-6-764,-1-6 1220,-2-3 0,3-7 0,-4-2 0</inkml:trace>
  <inkml:trace contextRef="#ctx0" brushRef="#br0" timeOffset="102">22355 15903 7604,'4'-19'0,"1"2"258,1 1 0,1 0-71,-4 3 0,4 4 321,0 3 1,1 1-61,1-2 1,1 3 11,-1 4 0,1 0-156,3 0 0,-2 4 48,4 3 1,-2 1-275,2 1 1,-2 5 83,2 1 1,-3 4-179,0 2 0,-1 0 74,-2 4 0,-3-1 131,0 1 0,-4 1 31,1-1 0,2-2 89,-2-1 1,0-3-133,-3 0 0,0-1 23,0-3 1,-4-1-262,-3-5 1,2 0 140,-1 1 0,0-4-482,-3 0 0,-1-4 247,1 1 0,-4 1-446,1-1 1,0 1 120,2-4 0,0 0-54,-2 0 1,1 0-314,-1 0 365,1 0 1,2 0 237,0 0 1,3 0 44,-1 0 1,4-2-106,-3-1 304,4 2 0,-6-7 0,3 3 0</inkml:trace>
  <inkml:trace contextRef="#ctx0" brushRef="#br0" timeOffset="103">22709 16173 7604,'0'-6'-575,"0"0"0,-3 2 409,0-2 0,0 3 596,3-3 38,0 4 453,0-6-487,0 7 1,1-4-108,2 5 0,-1-3 37,4 0 0,-3 0-71,4 3 1,2 0-30,3 0 1,4 0-64,-4 0 1,5-3 0,-2 0 0,3 0-93,1 3 0,-1 0-176,1 0 1,0 0-408,3 0 0,-3 0 315,-1 0 0,1 0-540,-3 0 0,1-1 304,2-2 1,-2 2-230,-1-3 0,-2 2-407,-1-1 417,-3 2 614,4-7 0,-9 3 0,-1-4 0</inkml:trace>
  <inkml:trace contextRef="#ctx0" brushRef="#br0" timeOffset="104">22905 15875 7604,'-10'0'1524,"5"0"-1037,1 0 1,4 4-137,0 2 0,1 3-88,2 0 0,-1 4-43,4 3 1,-2 1-138,2 2 0,-1 3 77,1 0 0,1 0-129,-3 0 0,2-1 114,-3 4 1,3-5-642,-3 2 0,1-2-65,-1-2 0,-1 0-296,5-3 1,-5 2 256,1-5 0,2 0-162,1-6 1,-1 1 761,2-4 0,-1 5 0,3-3 0</inkml:trace>
  <inkml:trace contextRef="#ctx0" brushRef="#br0" timeOffset="105">23361 15968 7609,'5'-6'737,"-2"0"0,-2 3-430,-1-4 1,0 4-161,0-3 0,0 3 0,0-3 1,-3 3-154,0-4 0,-4 5 110,1-1-40,-3 2 0,-3 1 106,-1 0 1,0 4-29,1 3 0,0 5 28,-3 4 0,0 2 148,0 4 0,0 0-124,3 6 0,1-2 49,-1 9 1,5-4-204,1 3 1,4-1 43,-2 1 0,3 1-174,1-4 0,4 3 66,-1-3 0,4-1-103,-1-5 1,5 1 12,2-4 0,2 0-59,-2-4 1,3-3 122,0-3 1,-2-2 6,2 0 0,0-5 90,6-2 1,-2-2-55,2-1 1,-2-7-31,2-3 0,-2-9 37,1-3 0,-1-4 16,-1-2 1,-1-4-102,1-2 1,-5-2-72,-1-1 0,-3-1-102,-1 1 1,-2-3 44,-1-1 0,-4 1 207,1 3 0,-6 0-62,-3-1 1,-3 2-71,0 2 0,-3 0 25,-1 6 1,-3-1-29,0 7 0,-1 2 8,-2 4 0,0 4 9,1 5 1,-1 3-5,0 4 1,1 1-48,-1 2 0,4 3 163,-1 3 1,4 4-122,-4 3 0,5 1-150,-2 2 1,3 1-126,1 1 0,1-1-26,1 2 0,3 1 434,4-2 0,0 4 0,0-3 0,0 4 0,0-1 0,0 1 0,0 2 0</inkml:trace>
  <inkml:trace contextRef="#ctx0" brushRef="#br0" timeOffset="106">23482 16387 7586,'9'15'0,"-4"-2"580,-1-4 1,0 1 5,-1-1 0,4 3 290,-1 1 0,3-1-552,0-2 1,3 3-177,1 2 0,3 0-266,0 0 1,-2-2 123,2 2 0,-1 0-654,4 0 0,-4-1 364,1-5 0,-5 0-284,2 1 0,0-2-174,0-2 1,-1 2-145,-3-5 1,4 3 885,-1-3 0,1 3 0,-4-3 0,4 4 0,2-1 0</inkml:trace>
  <inkml:trace contextRef="#ctx0" brushRef="#br0" timeOffset="107">23724 15447 8040,'0'-5'2292,"1"0"-1476,2 5-412,2 0 1,8 0-102,-1 0 0,4 6-172,-4 3 0,5 4 25,-2 6 0,4 4-35,3 2 0,-3 2-94,3 5 0,-2 4-508,-2 4 0,1 6 260,-1 0 0,1 2 181,-10-22 0,1 0 0,-1 1 0,0 0-6,1 3 1,-1-1 0,-1 0 0,-2 0-13,1 2 1,-1 0-1,-1-1 1,-1 0 27,0 3 1,-2-1-1,1 1 1,-2 1-226,0 1 1,-2 1-1,0-1 1,-2 0 256,1 0 0,-2-1 0,-2-1 0,-1 0-21,-2 1 1,-1 0 0,1-1-1,-2-1 9,-1 0 0,0-2 0,-1 1 1,1-2-157,-2 0 1,0-2 0,-2-1 0,0 0-85,-1-1 1,0 0-1,0-3 1,-1-1-1028,0 0 0,-1-2 1277,-16 20 0,15-21 0,-1-1 0,-19 16 0,19-17 0,-1-1 0,-2 1 0,0-1 0</inkml:trace>
  <inkml:trace contextRef="#ctx0" brushRef="#br0" timeOffset="108">19264 16694 7611,'9'9'-16,"1"-3"1,-1 2 62,0-2 0,-2-1-107,-1 2 0,1-2-296,5 1 1,0 2 273,3-1 1,2-3 90,5-1 1,-2-2 126,5-1 0,1 0-69,5 0 1,2 0 139,4 0-181,5 0 0,-4 0-60,2 0 1,-1 0 86,-2 0 0,-3 1-77,0 2 0,-7-2 120,1 2 0,-9 1 93,-1-1 1,-5 4 4,-1-4 21,-2 4 0,-4-2-129,-3 4 1,-2-2 20,-1-1 1,-1 0-176,-2 3 1,1-2 112,-5-1 0,1-3-206,-3 3 0,0-3-2,-1 3 0,-2-4 4,-1 2 0,-3-3 111,0-1 1,2 0 0,-2 0 1,1 0 17,-4 0 1,-4 0 6,-1 0 1,0 0 96,-1 0 1,0-4-87,-3 1 0,0 0-157,0 3 1,1-3 44,3 0 0,-2-3-68,4 3 1,1-4 182,6 0 0,1 2 89,5-1 0,1 0-87,2-4 115,1 1 1,13 0 229,1-1 1,11 4-155,1 0 0,9 3 70,5-3 0,4 3-57,7-4 0,0 5-441,-18 1 1,0-1-1,21 1 316,1 1 0,-3 0-123,-4 0 1,-2-3-95,-3 0 1,-6-3-200,-4 3 0,-9-4-367,-6 4 477,-7-4 0,-8 3 280,-10-2 1,-8 2 14,-11 4 1,-6 0 147,-7 0 1,-5 1-133,0 2 1,22 0 0,0 2 93,0 1 0,1 0 0,-22 7-14,-2-4 1,9-1-32,-3-1 1,8 1-128,2-2 0,2 1 0,1 0 0,6-4 0,4-2 0</inkml:trace>
  <inkml:trace contextRef="#ctx0" brushRef="#br0" timeOffset="109">8789 16909 7599,'5'-7'0,"1"1"0,2-1 358,1-6 0,5 3-144,1-2 1,0 1-296,0 2 1,4 0 151,3-1-100,-1 1 78,2 0 0,1 3-34,4-1 0,3 1-8,0-3 1,7 1-1,-1 1 1,7 0-190,-1 4 0,9-3 200,-26 4 0,1 1 1,3-1-1,0 1-198,-2 0 1,0 2 0,1-1 0,1 0 181,-1 0 0,1 0 0,-2 0 0,1 0-29,0 0 1,1 0-1,-2 0 1,0 0-103,1 0 1,-2 0 0,25 0 29,-2 0-104,-3 0 80,-4 0 1,-3 0-793,-6 0 915,-2 0 0,-8-4 0,-2 1 0,-3 1 0,0 1 0</inkml:trace>
  <inkml:trace contextRef="#ctx0" brushRef="#br0" timeOffset="110">14134 16946 7586,'25'0'132,"0"0"0,0-4 90,6-3 1,7-1 381,5-1 0,8 4-1086,-23 3 0,0 1 0,0 0 0,1 1 457,2-1 1,0 2 0,-2-1-1,1 0-14,0 0 0,2 0 0,0 0 1,1 0-24,1 0 0,0 0 0,2 0 0,1 0-27,-2 0 1,1 0 0,1 0-1,0 0-172,2 0 1,0 0 0,0 0 0,0 0 106,2 0 0,1 0 0,-2 0 0,0 0-601,0-1 1,1 2 754,-2 1 0,0 0 0,-3-2 0,-1 0 0,2 1 0,0 2 0,0-1 0,1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78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2263 5149 7764,'9'1'-210,"0"2"0,2-1 225,1 4 1,-1-1 11,5 2 0,-1 1 5,4-2 1,0 2-51,-1 2 1,4-4 28,0 0 1,4-4-16,-2 1 0,4-2 13,3-1 1,-2 3 58,2 1 0,1-1-42,-1-3 1,5 0 5,-2 0 1,3 0-26,3 0 1,0 0-237,3 0 0,1 0 229,2 0 0,5 0 18,2 0 1,-2 0-263,2 0 0,-26 0 1,0 0 250,2 0 1,1 0 0,-3 0 0,0 0 42,1 0 1,-1 0 0,0 0-1,0 0-51,1 0 1,0 0 0,0 0-1,1 0 4,1 0 0,-1 0 0,-1 0 0,0 0 17,3 0 1,0 0 0,-3-1 0,1 1 0,3-2 0,1 1 1,-3 0-1,0-1 50,1-1 1,0 0-1,0 2 1,0-1-55,2-1 1,-1 0 0,1 0 0,0 1 23,-1-1 1,1 0-1,0-2 1,0 1-19,1 1 0,0 0 0,-2 1 1,0 0 13,2 0 1,1 1 0,-3-1 0,0 0-8,2 0 0,0 1 0,0-1 0,-1 1 6,1 0 0,1 2 0,-2-2 0,0 0-13,1 0 0,0-1 0,0 2 0,0-1-3,-1 0 1,-1-1-1,5 1 1,-1 0-20,-3 0 0,-1-1 0,3 1 0,0 0 21,-2-2 0,0 0 1,-1 1-1,1 1-61,1-2 0,0-1 0,-2 2 0,-1-1 51,0 0 1,0 0 0,-1-1 0,-1 0-7,2 1 1,0 0 0,-3 0 0,-1 0 18,1 0 0,0 0 1,-2 2-1,1 0-96,-1 0 0,0-1 0,2 0 0,-1 0 74,0 0 1,-1 1-1,1-1 1,0 0 9,-1 0 0,1 1 1,0 0-1,-1 1-10,24-4 1,-3 3 29,-4 1 1,-4 0-126,2 0 0,-3-1 67,-1-2 0,-1 2-96,-1-2 0,-3 2 32,-4 1 1,-4 0 77,1 0 1,-4 0-98,1 0 0,-6 0 422,0 0 0,-5 3-673,2 0 1,-3 0 301,-1-3 0,0 1 57,-3 3 0,-2-3 0,-4 3 0</inkml:trace>
  <inkml:trace contextRef="#ctx0" brushRef="#br0" timeOffset="1">3724 7765 7721,'10'0'-28,"2"0"118,0 0 1,5 0 0,-1 0-213,1 0 0,6 0-175,2 0 241,2 0 0,1 0 52,-1 0 0,5 0-50,-1 0 0,3 0 109,-3 0 1,7-1-5,-1-2 0,4 2-138,-1-2 1,1-1 115,3 1 0,4 0-282,-1 3 0,6 0 251,-1 0 1,-24 0-1,-1 0 0,1 0 0,0 0 0,2-1 0,-1 1-25,1-2 0,-1 0 0,3 2 0,-1-1 42,0 0 0,0-1 1,3 1-1,0 0-24,0 0 0,0-1 0,2 2 0,0-1-271,0 0 1,0-1 0,1 0 0,0 0 309,2 0 0,0 1 1,-2-1-1,1 1-29,1 1 1,0 0-1,1-2 1,-1 1 12,2-1 1,-1 0-1,1 0 1,1 0-19,0 1 1,0-1 0,-1 1 0,0 0 0,0-2 1,-1 0 0,3 1-1,0 1 2,-1-2 1,0 0 0,2 1 0,1 1-3,-2-3 1,1 1 0,-1 2 0,0-1 28,-3-1 1,0 0-1,5 1 1,0 1-25,0-2 0,0 0 1,1 1-1,-1 1 63,0-3 1,0 1 0,0 2 0,-1 0-58,1 0 1,0-1-1,3 0 1,-1 0-328,0 1 0,0-1 1,0-1-1,1 0 321,-2 1 1,1 1-1,-1-1 1,-1 0-1,-2 0 1,1 0 0,4 2 0,0-1 20,-3 0 1,0-1 0,3 1 0,-1 0-1,-3 0 1,-1-1-1,0 2 0,0-1-214,-3 0 0,1-1 0,2 1 1,0 1 201,-1 0 0,-1 0 1,0 0-1,-1 0-21,0 0 0,1 0 1,-3 0-1,1 0 20,3 0 1,0 0 0,0 0 0,-1 0 6,-2 0 1,-1 0 0,0 0-1,0 0-40,-1 0 0,0 0 1,-1 0-1,0 0 34,1 0 1,0 0-1,0 0 1,0 0-11,-3 0 1,0 0-1,0 0 1,0 0-2,-1 0 0,0 0 0,-2 0 0,0-1-58,0-1 1,0 1 0,-4 0 0,-1 1 222,1-2 1,-1 1 0,23 0-300,-3 1 1,-3 0-42,-3 0 0,-6 0 509,-3 0 1,-2 0-631,-1 0 0,-4 0 296,-2 0 0,1 0 0,-2 0 0,1 0 0</inkml:trace>
  <inkml:trace contextRef="#ctx0" brushRef="#br0" timeOffset="2">12449 7598 7828,'9'0'580,"0"0"-616,1 0 1,2 0 115,0 0 1,4 0-268,-4 0 0,12 0 95,1 0 1,4 0 3,-1 0 1,3 0 77,0 0 0,5 0-74,1 0 0,2 0-111,4 0 1,1 0 192,2 0 0,4 0-242,-1 0 1,2-3 270,-1-1 1,1 1-246,-23 3 0,0 0 1,2 0-1,-1 0 199,1 0 0,-1 0 0,1 2 0,-1-1-1,-1 1 0,0 0 1,3 1-1,1 0-2,1-2 0,-1 1 0,2 1 0,1 1-5,-1-1 0,0 0 0,1 0 0,0-1 28,2 2 0,1-1 0,0 0 1,1 0-302,0 2 1,0-1 0,2 0-1,0-2 283,-1 2 0,0-1 0,-2 0 0,0 0 3,-1 1 1,0 1-1,4 0 1,1-2-20,1 1 0,1-1 0,1-1 1,-1 1 25,-2-1 0,0-1 0,1-1 0,1 1 1,-1 0 1,1 1 0,0-1 0,1-1 18,-4 0 0,1 0 1,7 0-1,1 0 1,-4 0 0,1 0 1,1 0-1,-1 1 17,-5 1 1,0-1 0,2 0-1,0-1-34,1 2 0,0-1 0,1 1 0,1 0 36,1 0 0,0 0 0,0 0 0,-1 0-23,3-1 0,0 1 0,-1-1 1,0 0-287,0 2 1,1 0 0,-1-1-1,-1-1 277,-1 2 1,-1 0-1,2-1 1,0-2-4,-2 2 1,1 0 0,2 0 0,0 0 10,-2-1 1,-1 1 0,0 1-1,0 0-2,-1-1 0,0-1 0,-2 2 1,-1 0 24,-1-1 0,2-1 0,8 1 0,0 0-29,-1-2 1,0 0 0,-1 0 0,0 1 33,-9 0 0,1 1 0,3-2 1,2 1-28,0 0 1,1 1 0,-12-2 0,1 1 0,-1-1 23,15 0 0,0 0 0,-4 0 0,1 0-30,-4 0 0,1 0 1,0 0-1,2 0 0,3 0 0,1 0 0,1 0 0,0 0 15,-4 0 0,-1 0 1,2 0-1,0 0-2,-2 0 1,1 0-1,-1 0 1,0 0 26,-1 0 0,0 0 1,1 0-1,0 0-31,-1 0 0,0 0 0,-1-1 1,1-1 57,0 0 0,0 1 0,-2-1 1,1 1-229,1 0 0,0 2 0,-2-2 0,1 1 194,1-2 1,0 0 0,0 2 0,0-1-18,1 0 0,1-1 0,0 0 0,0 0-3,1 1 0,0-1 0,1-1 0,0 0 3,2 1 1,1 1 0,-1-3 0,0 0-6,0 1 1,1 0 0,-17 2 0,0-1 0,0 0-7,0 0 0,0 0 0,1 0 0,-1 0 0,1 0 0,-1 1-118,1-1 1,-1 0 0,0 0 0,17-3-1,-1 1 137,-16 2 1,1 0-1,-1 0 1,17 0 0,-1 0-10,1 0 1,-1 1-1,-2-1 1,1 0-45,0 0 0,-1 1 1,-1-1-1,-1 0 18,2 2 0,-1 0 0,-2 0 0,0 0-104,0 0 1,1 0 0,-2 0 0,0 0 80,1 0 1,1 0 0,-1 0 0,0 0-70,-2 0 0,-1 0 0,-1 1 0,0-1-448,-2 2 0,0 0 547,1-2 0,-1 1 0,1 3 0,0 2 0,0-3 0,0 0 0,-1 0 0,1-2 0</inkml:trace>
  <inkml:trace contextRef="#ctx0" brushRef="#br0" timeOffset="3">5596 11248 7649,'1'5'66,"2"-2"0,2-1 170,4 1 0,1-1-302,-1 4 0,5-4-327,1 1 0,3 2 337,0-2 0,1 1 31,-1-1 1,1-2 130,0 2 1,2-1-116,1 1 0,3-2 134,-3 2 0,7-2-2,-1-1 0,3 0 97,0 0 1,5 0-86,4 0 1,8-3-380,-2 0 1,4-4 240,0 1 0,0 1 47,-23 1 1,-1 1 0,3 2 0,1-1-44,0-1 1,-1 0 0,1 1 0,0 1 32,1-2 1,0 0 0,0 0 0,-1 1-10,1-1 1,0-1-1,3 0 1,1 0-8,-1 1 0,0 0 0,0-1 0,0 0 9,0-1 1,0 0 0,1 1 0,-1-1 4,-2 0 1,1 1 0,2-1-1,0 1-230,-2 1 0,-1 0 1,2-1-1,0 0 191,-2 1 0,1 0 1,-2-1-1,0-1 33,0 1 1,0-1-1,-3 0 1,-1 1-175,1-1 1,0 0 0,21-1 125,1 0 1,-7 1-193,-2-1 1,-5 0-73,-5 3 1,-2 2-329,-10-2 614,-3 2 0,-4 4 0,-3 0 0,-2 1 0</inkml:trace>
  <inkml:trace contextRef="#ctx0" brushRef="#br0" timeOffset="4">4600 14283 7353,'-10'0'-601,"4"0"547,0 0 0,0-1 121,-4-2 0,4 2-203,0-2 0,0 2 72,-4 1 0,1-4 137,0 1 1,-1 0-86,1 3 0,3 0 142,0 0 0,3-3 51,-4 0 89,5 0-111,-6 3 253,7 0-450,-3 0 51,8 4 1,-2-3-80,4 2 1,-3-1 87,4 1 1,-1-2-17,3 3 1,4-3 10,-1-1 0,3 0 94,-2 0 0,3-1-36,0-3 1,5 3-38,0-2 1,2-1-19,-1 1 1,-1 0 22,3 3 0,0 0-49,1 0 1,2 0 8,-2 0 0,0 0-17,3 0 1,-3 0 7,6 0 0,-2 0 0,-1 0 1,1 0 93,2 0 0,-2 0-75,2 0 0,2 1 137,2 2 1,-2-2-74,1 2 1,0-1 30,3 1 0,-3-1-33,0 5 0,2-5-150,4 1 0,-2 1 120,3-1 0,-2 0 7,1-3 1,3 0-50,3 0 1,1 0 54,-1 0 1,4 0-34,0 0 1,0 0-295,0 0 1,-2 0 363,1 0 1,3 0-43,1 0 0,-2 0-16,2 0 1,-26-1 0,-1-1-32,2 1 0,0-1 1,-2 0-1,1 0-2,-1 0 1,0 1 0,1 0 0,0 1-37,3-2 1,-1 1-1,0-2 1,-1 1 50,2 1 1,-1-1-1,0 1 1,-1-1-28,0 2 0,0 0 0,2-1 1,0-1 14,1 1 0,0-1 0,-1 0 0,1 0-35,0 0 1,0 1 0,-1 0 0,1 0 22,0-2 0,0-1 0,1 3 0,0-1-199,-1-1 0,0 0 1,0 2-1,-1-1 202,1-1 1,0 0 0,0 0 0,-1 1 0,1-1 0,1-1 0,-1 0 0,1 0 46,-3 1 1,1 0 0,-2 0 0,-1 1-43,0-1 1,-1 0 0,26-3 35,-26 3 0,1 0 0,0 0 0,0 1-22,22-1 1,1 2-40,-4-2 0,1 2 53,-1 1 0,0 0 7,-3 0 0,-1 0-81,-5 0 1,0 0-87,1 0 0,-5 0-472,-2 0 0,-3 1 574,-4 2 1,-5 2 26,-6 4 0,-1-1 0,-3 1 0,-2 2 0</inkml:trace>
  <inkml:trace contextRef="#ctx0" brushRef="#br0" timeOffset="5">4050 13547 7515,'0'6'-68,"0"1"558,0-5 1,0 3-335,0-2 0,0-1-371,0 4 1,-1 1 213,-2 2 1,2 0 87,-2 0 1,-2 1-123,-1-1 0,-2 5 65,2 1 1,-2 3-80,2 0 0,-6 1 32,0 0 0,-1 2 3,4 1 1,-3 0-4,-1-4 1,1 1-22,3 0 1,0-5-58,3-2 1,1-2-8,2-4-12,2-2 0,1-4 55,6 0 0,2-7-59,2-2 0,3-8 69,3-2 1,1 1-4,2-4 1,-4-1 20,1 2 0,-2-1 95,2 3 1,0 1 102,-3-1 1,-1 3-64,-3 1 0,2 4-11,1-2 0,-5 6 134,3 1-49,-3-1-90,2 2-30,1 1-8,-5 4 0,-1 4-23,-4 2 1,-4 7-9,-2 2 0,-4 3 13,-2 1 1,0 3-91,-3 3 1,4-2 40,-2-1 1,0-6-10,0 0 1,4-6-15,3-1-155,4 1 88,-2-9 0,11-4 51,2-7 0,8-6-38,1-3 1,2 0 47,5-6 1,-3 1 14,2-1 1,-3-2 21,1 2 1,-4 3 7,-2 0 0,0 2 15,-3 2 0,-1 0 106,-2 2 0,-5 3-40,-2 4 85,2-1 1,-4 4 216,2 0-233,-2 4 1,-5 2-15,-2 6 1,-3 3-90,-4 4 1,-1-2 5,-5 5 1,-1 2-36,-1 4 1,0 0-113,-4-4 1,3 0 59,-2-2 1,3-2-95,-1-2 0,4-4-37,2 1 131,3-6-100,3 1 0,9-11 91,4-2 1,8-7-174,1 1 1,8-3 78,-2-1 0,7-2 85,0-1 1,-1 3 122,1 4 0,-7 0-89,4 0 1,-5 0 98,1 3 0,0 2-72,-6-3 0,2 6 292,-2 1 0,-5 1 224,3-2 92,-3 3-354,2 4-129,-4-4-263,-1 3 168,-4-3 0,-1 4-56,-2 0 0,0 0 63,-6 0 0,2 3-141,-6 0 0,-1 3 39,-2-3 0,-1 5 22,-2-2 0,-4 5 27,-2 2 0,2 2 4,-2-2 0,4 0-33,-1-1 1,3 0-5,0 3 0,5-6-64,1 0 1,3-3 86,1 0 1,2 2-273,1-5 116,4 0 52,-2-3 127,12-4 1,-1-1-3,9-5 1,0 1 41,2 0 0,1-4-77,-1 1 0,4-1 125,0 4 0,1 3-89,-2 0 0,-1 3 116,2-4 1,-6 5-59,0-1 1,-2 2 79,2 1 1,0 0 42,-3 0-83,-1 4 1,-3 0 106,1 3-61,-5 1 159,-1-3-146,-4 4-204,0 1 1,0-4 43,0 0-83,0-4 150,0 6 0,0-6-7,0 5 0,-3-4-49,0 3 1,-3-3 15,3 3 0,-5-3 0,2 4 1,1-4 4,-1 3 0,0-4-50,-4 1 1,1 1 7,0-1 1,-1 0-11,1-3 1,0 1-26,-1 3 1,1-3-4,0 2 0,-4-2-294,1-1 1,-4 0 112,4 0 0,-4 0-271,4 0 1,-3 0 180,2 0 1,-2-3-316,2 0 0,1-1-6,2 4 639,5-4 0,1-1 0,4-4 0</inkml:trace>
  <inkml:trace contextRef="#ctx0" brushRef="#br0" timeOffset="6">13389 7477 7677,'-5'0'-871,"2"0"540,6 0 0,2 0 272,4 0 0,1 0 237,-1 0 0,0 0-30,1 0 1,0 0-140,2 0 0,0-5 71,3-1 0,1 1-64,2-1 1,-2 3 33,-1-3 1,1 4 38,3-2 1,-1 0 9,1 1 1,2 0-92,1 3 1,4 0 3,-1 0 1,3 0-14,3 0 0,-2 1-9,2 2 0,-2-2 57,-1 2 1,4 3-31,2 0 0,-1-1 114,1 1 1,2 0-47,2 4 0,4-1-221,-5 0 0,4-3 177,-1 1 0,1-1 2,3 3 1,5 0-73,-3 1 0,6-2 44,-3-2 0,-22-2 0,-1 1-79,24 1 0,1 2 83,-2 1 0,3 1-161,-24-6 0,0 1 0,-1 0 0,1 0 151,-2 1 1,0 1 0,2-2-1,-1 1 5,0 2 1,-1 0 0,0-2 0,0 0-24,0 2 0,0 0 0,0-1 0,0 1 0,0 1 0,1 1 1,1-1-1,1-1-50,-3 0 0,1 0 0,1 1 0,1-1 37,-3 0 1,0 0 0,1 0 0,0 0-5,-1 0 0,1 0 0,0 1 0,1 0 14,-2-2 0,0 1 0,0-1 1,0 1 4,1-1 0,-1 1 0,23 8-1,-25-7 1,1 0 0,1 1 0,0-1 50,0 0 0,1 0 0,0 1 0,-1-1-22,1 0 1,-1 1-1,0-1 1,-1 1 46,22 12 1,-1-1-75,1 4 0,-24-13 1,0 1 15,0 3 0,1 0 0,-1-3 0,0-1-17,1 2 1,-1 0 0,0-1 0,0 0 15,1 1 1,-1 0 0,19 11 4,-1 0 1,-4 0 34,-3 3 1,1-1 7,-4 1 1,0 0-98,-3 0 0,0 0 99,0 0 1,-3 4-55,0 2 1,-5 3 28,2 0 0,-1-2-33,1 2 0,-3-3 31,3 4 1,-3 2-77,-4-3 1,0 4 6,-3-1 1,-2 1-187,3 3 0,-3-3 226,-1-4 0,0 3-5,-3 3 0,-2 0 100,-4 3 1,0 1-64,0-4 1,0-1-25,0 2 0,-1-5 5,-2 2 1,-6 1-14,-7 1 0,-1 0-23,-2 0 1,-1 1-7,-1 2 0,-1-2-106,-6-1 0,1 2 115,10-20 1,0-1 0,1-1 0,1-1 63,-2 1 1,0 0 0,-16 18 41,16-21 0,-1 0 0,0 1 1,-1 1-70,0-1 1,1 1 0,1-1 0,0 0-5,-2 1 0,1 0 1,0-2-1,0 0 20,0 2 1,-1 0 0,-1-1 0,-1 1-34,-1 1 1,0 1 0,0-1 0,-1 0-5,0 1 1,-1-1 0,0 0 0,-1 0-9,0 1 1,0-1 0,0-1 0,-1-1-7,1 1 1,1 0 0,-1-1-1,1 1-77,-2 2 0,-1-1 1,1-1-1,-1-1 92,0 1 1,-1 0 0,1-2 0,0 0 14,-1 1 0,0 1 0,-1 2 0,-1-1-12,-1 2 0,0 0 1,-1-1-1,2 0-21,3-2 0,1 0 1,2-1-1,0-1-3,1-1 0,0-1 0,1 2 0,-1 1-151,0-1 1,0 0-1,1-1 1,1-1 162,1-1 0,0 0 1,-19 19 0,19-16 1,-1 0 0,1-1 0,-1-1-80,-1 1 0,1-1 0,0 1 0,0-1-41,-16 13 1,1 0 190,2-3 1,-2-1-77,5-3 0,0 2 222,3-4 1,0 3-213,1-3 1,-4 3-6,-1 0 1,1-2 72,3-1 1,4 0 112,-1 0 1,4-3 371,-1-4 0,6-2-510,0 2 0,1-2 142,-4 2 1,5-3-250,1 0 0,3-2 474,1 0 0,-1-2-301,1-2 0,0 1 85,-1-4 0,4 2-156,0-2-15,0-2-75,-4 3 96,1-4 0,4-4-10,2-2 1,2-4-7,1-2 1,0-3-60,0-3 0,0-1 85,0 0 0,1 0 80,2-3 0,-1-1-98,4-1 1,-3-6 1,4 2 0,-1-6-92,3 3 0,0-4 89,1 1 0,-4-1-169,0 1 0,0 2 55,4 4 0,-4 2 16,0 4 1,-3 0 56,3 7 0,-4 2-15,2 0 32,1 3 21,-4 0 3,3 5-35,-4 1 1,0 12 0,0 2 11,0 5 1,-3 3-14,0-3 0,-1 3 23,0 1 1,2 0-1,-4 3 1,4-1 17,-1 3 0,-1 1 95,1 3 0,-4 1-140,0 2 0,-1-2 40,-1 2 0,0-2-151,3-1 1,-1-1 87,4-2 1,-3 1-127,3-5 1,-2 1-34,2-3 0,2-1-42,-2 1 0,2-1 213,1-3 1,0 2 486,0-5-323,0 1 1,5-5-118,5-2 1,3 1 119,6-4 1,3 4-68,3-4 1,3 0 58,3-3 0,3 0-63,7 0 1,-3 0-24,2 0 1,-1-3 19,-2 0 1,0-1 23,0 4 1,-2-1-158,-1-2 0,-1 2 105,1-2 0,-2-1-40,-4 1 1,-1-1 32,-2 1 1,-4 1-100,-5-5 1,0 4 34,-3-3 0,-4 4-51,-3-1 138,-4 2 0,3 0 85,-5-2-96,0 2 1,-6-3-47,-3 4 0,-4 0-165,-6 0 0,-3 0 117,1 0 1,-8 0-89,1 0 1,-5 4 6,2 2 1,0-1-105,3 1 1,4-1 22,2 2 1,3 0-514,4-4-509,1 4 1227,5-6 0,4 8 0,1-4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79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13640 5419 7731,'-8'-4'-900,"2"-2"675,-2 1 0,6-3 1,-4 2 136,2-2 0,1 1 97,3 1 76,0 4 1,0-6 135,0 2 1,1 1-163,2-2 1,1 4 1,3-3 0,1 3 34,-2-3 1,2 3-32,2-4 0,-1 4 4,0-3 1,1 4-6,-1-1 1,0-1-13,1 1 1,0-1 10,2 0 0,0 3-1,3-2 0,1 1-121,2-1 0,2 2 116,2-2 1,-2 2-132,5 1 0,0 0 104,3 0 1,4-3-51,2 0 0,-1 0 64,1 3 0,4 0-184,2 0 0,4 1 204,-4 2 0,1-2 19,0 2 1,0-1-63,2 1 1,2-2 22,-5 2 1,4 1-40,-4-1 0,5 1 5,-2-4 0,-1 3-87,2 0 1,-4 0 78,4-3 0,-1 0-10,4 0 1,-1 0 106,1 0 1,0 0-94,3 0 1,-2 0-250,1 0 1,2 0 261,-1 0 0,-24 1 0,0 1 18,24 1 0,-24-1 0,1-1 8,22-1 0,-22 0 0,0 0 42,26 0 0,-1 3-77,-26-1 1,1-1-1,22 4 0,-23-4 1,1 1 0,25-1 24,-26 0 0,0 1 1,2-2-1,0 1-7,0-1 0,0 0 0,25 0-49,-25 0 0,0 0 0,-1 0 0,0 0 41,0 0 0,1 0 1,1 0-1,-1 0-24,2 0 0,-1 0 0,0 0 0,-1 0 0,2 0 0,-1 0 0,1 0 1,-1 0-5,-1 0 1,0 0 0,1-2-1,0 1 3,-2-1 1,-1 1-1,25-3-7,2 4 1,-1 0 13,1 0 0,-26 0 1,1 0-6,24 0 0,0 0-8,1 0 0,-4 0 13,4 0 1,-1 2-26,-26-1 0,1 1 0,0-2 0,-1 1 26,24 2 0,3-2-2,-3-1 0,-24 1 1,1 1 24,0-1 1,-1 1 0,26 1 17,1-3 1,-5 3 33,2 0 1,-3 1-65,0 0 0,0-2 10,-1 4 0,0-4 9,-3 1 0,-2-2-216,-3-1 0,-1 0 151,0 0 1,-1 0-150,-1 0 0,-3-1 124,-4-2 1,-4 1 39,1-4 0,-4 3-202,1-4 0,-3 5 366,0-1 0,-2-1-734,-1 1 588,-3-4 0,-3 1 0,-1-3 0</inkml:trace>
  <inkml:trace contextRef="#ctx0" brushRef="#br0" timeOffset="1">6024 7356 7958,'-5'0'622,"2"0"-584,6 0 1,-1 3-1,3 1-98,-1 1 66,4 1-110,-3 4 0,4-4 86,0 0 35,1-4 0,-1 2 0,0-4-12,1 0 0,3 3 160,3 0 1,-2 0 22,2-3 1,-1 0-104,4 0 1,2 0-92,1 0 0,1 1 58,-1 3 1,-2-3-44,5 2 0,0-1 49,3 1 0,0-2-124,0 2 1,1 1 14,2-1 1,-2 3 15,2-2 0,2-1 87,1-3 0,-1 3 109,1 0 0,0 0-93,4-3 0,2 0-38,0 0 0,-1 0 37,-2 0 0,-1 0 8,8 0 0,-5 0 56,1 0 1,0-3-30,0 0 0,-1 0-134,5 3 0,-1 0 13,4 0 0,-2-3-74,-1-1 0,1-2 13,-1 3 0,1-1 59,2 1 0,-2 1-1,-1-4 1,3 4 6,-3-2 0,2 3 143,-5 1-878,3 0 882,-6 0-1271,8 0 1142,-4 0 0,5 0 0,-1 0 8,1 0-1,-5 5-14,4-4 17,-4 3 1,2-1 7,-1 0 0,0 0 56,0-3-68,3 0 0,-4 0 103,5 0 0,-2 0-223,-1 0 1,1 0 134,-2 0 0,2 0 7,-2 0 1,3 0-26,-3 0 0,0 0 0,-1 0 6,0 0 23,2 4 45,-2-3 1,1 3 83,-3-4-152,7 0 48,-8 0 0,10 0 67,-9 0-419,0 0 331,2 5-2,-4-4 1,7 3 47,-5-4-62,0 4 0,-2-3 0,-1 3 187,0 0 1,0-3 0,1 3-121,-1 0-59,0-3-122,0 4 0,-1-5 17,-1 0 1,1 0 23,-2 0 0,-3 0 610,-3 0 0,0-3-585,-3-1-2,-3 1 24,1 3 1,-4-1-21,-1-2 39,1 2-26,0-3 2,-1 4 0,1 0-106,0 0 0,2-1-65,1-2 1,0 2-548,-4-2 168,-3-2 0,1 2 560,-3-3 0,-1 0 0,-2-3 0</inkml:trace>
  <inkml:trace contextRef="#ctx0" brushRef="#br0" timeOffset="2">11983 7505 7683,'6'0'139,"0"0"0,1 0-240,2 0 1,0 0-178,1 0 1,-1 0 443,0 0 0,4 0-41,-1 0 1,0 1-53,-2 2-73,-1-2 1,0 3 81,1-4 0,-1 0-17,0 0 1,2 0 118,1 0 1,-2-1-129,3-2 1,0 2-3,0-2 0,3 2-101,0 1 0,1 0 63,2 0 0,1 0-132,1 0 0,0 0 84,4 0 1,0 0-14,3 0 1,0 0 41,0 0 1,3 0 9,0 0 1,3 0 35,-3 0 0,1 0 8,-1 0 0,1-4 22,2 1 1,2-3-57,-2 3-1,3-1-1,0 1 1,0-1-114,0-3 1,1 0 27,-1 4 1,0-3 122,0 3 0,1-4-7,-1 0 1,1 3 6,2 1 0,-1-1 7,1 1 1,-1-1-18,2 1 1,-3 2-11,2-3 0,-1 3-22,-2 1 1,3-3 36,1 0 0,2 0 10,-3 3 1,4-1-39,-4-2 1,1 2-10,-4-2 1,2 2 0,-2 1 0,3 0-5,-6 0 0,2 0 40,1 0 0,0 0-18,1 0 0,-1 0 32,0 0 1,-3 0-37,1 0 1,-1 0-26,3 0 1,-1 0 5,-2 0 1,2 0-1,-1 0 0,-2 0 103,1 0 0,-3 0-80,3 0 0,-1 0 31,1 0 0,2 0-28,-1 0 1,0 1-62,-1 2 1,1-2 62,-4 2 0,3-1-101,-3 1 1,1-2 29,-1 2 1,-2-2-5,2-1 0,-2 0 33,-1 0 0,0 0-12,0 0 1,3-1 7,0-2 0,-1 2-2,-5-2 1,2-1-133,-2 1 1,-2 0 215,-2 3 0,-1-3-346,-1 0 1,-4 0-50,1 3 0,-8 0-484,1 0 809,-6-5 0,-7 0 0,-6-4 0</inkml:trace>
  <inkml:trace contextRef="#ctx0" brushRef="#br0" timeOffset="3">18035 7421 7724,'9'0'-98,"1"0"1,-1 0 39,0 0 0,1 0 28,-1 0 1,0 0 123,1 0-16,-1 0 1,0 0 2,1 0 0,-4 0-1,0 0 1,-3 1-105,3 2 1,-1-1 88,2 4 0,1-1-66,-2 2 1,6 0 57,0-4 0,0 3 0,-2-3 1,3 3-14,3-2 1,1 2-31,2-3 0,-1 0-14,1-3 1,1 1 50,1 2 0,0-1 36,4 4 0,-3-3 61,3 4 1,-2-4-113,2 3 0,2-1 37,-2 1 0,2 2-72,1-5 1,1 3 29,2-3 0,-1 0-35,4-3 1,1 0 18,5 0 1,-1 0-11,1 0 1,1-1-230,0-2 1,3 2 245,0-2 0,1-1-53,2 1 1,2-4 46,1 4 0,-23 1 1,0 0-24,-1 0 0,1 1 0,0 1 0,0-1-6,1 0 1,0-1 0,0 0 0,0 0-5,0 0 1,0 1 0,0-1 0,-1 1 7,26 1 0,-26 0 0,-1 0-4,24 0 1,0 0-73,-4 0 0,0 0 70,-3 0 1,3 0-226,-3 0 0,3 3 76,0 0 0,-1 0-367,-5-3 531,0 0 0,-5 3 0,1 0 0,-5-1 0,-3-1 0,-3-1 0</inkml:trace>
  <inkml:trace contextRef="#ctx0" brushRef="#br0" timeOffset="4">6229 8426 7705,'-5'0'-311,"-3"0"1,5 0 45,-3 0 269,4 0 0,-3 1 59,2 2 1,1-2-3,-4 3 61,4-3-99,-7-1 1,7 0 93,-4 0-8,4 0-19,-2 0 326,4 0-446,4-5 0,0 3 29,2-4 1,2 3-9,-5-3 0,3 3 40,-3-3 1,3 2 41,-3-2-48,4 4 1,-1-3 6,3 2 0,-3 2 11,0-2 0,1 2-21,2 1 1,-3-3 42,0 0 0,1-1-36,2 4 0,0-1-20,0-2 1,1 2 20,-1-2 0,0 2-6,1 1 1,-1-3 8,0 0 1,1 0 3,-1 3 1,0-1 56,1-2 1,-1 2-59,0-2 0,4-2 0,-1 2 0,1 0-2,0 3 0,-2 0 57,5 0 1,-4 0-98,4 0 1,-4 0-12,4 0 1,-2 0 33,2 0 1,1 0-5,-1 0 1,1 0-44,2 0 0,0-3 47,-1 0 0,1-1 9,-1 1 0,4 1 16,0-5 0,0 5 6,-4-1 0,2 1 18,2-1 1,-3 2 11,3-2 1,1 2-60,-2 1 0,4 0 12,-3 0 1,3 0-103,-3 0 0,3 0 102,0 0 1,1-3-104,-1 0 1,2-1 81,-2 1 1,2 0-45,1-3 1,-1 4 31,1-1 1,0-1-7,0 1 1,0-1 5,0 1 1,0 2 6,0-3 1,1 3 0,2 1 1,1 0-6,2 0 1,2-3-1,-1 0 1,1 0-1,1 3 0,0-1-2,0-2 1,1 2 41,-1-2 1,0 2 4,0 1 1,0 0 13,-3 0 0,2 0 9,-2 0 1,2 0-44,2 0 1,-4 0 5,0 0 1,0 3-61,3 0 0,1 0-102,-1-3 1,1 0 120,2 0 1,-1 0 52,1 0 1,1 0-2,0 0 1,2 0 21,-2 0 0,-1 0 16,-3 0 0,5-3-39,1 0 0,-2 0 0,0 3 1,-3 0-45,-1 0 1,4 0 15,-1 0 0,1 0-4,0 0 0,-3 0-44,2 0 1,5 0-20,-2 0 1,5 0 21,-5 0 0,2-4 27,-2-3 1,6 2-239,-3-1 1,2 1 236,-5-1 1,3-2 44,-3 5 1,2-3-38,-2 3 1,2-3 111,-5 3 1,4 0-66,-4 3 0,4-1-3,0-3 1,-2 3-32,2-2 1,-2 2 5,2 1 1,3 0-100,-3 0 1,3 0 63,-3 0 0,1 0 43,2 0 0,-4 0-42,1 0 0,-4-3-11,3 0 1,-3 0-128,0 3 0,-2 0 130,0 0 0,-2 0-113,-2 0 0,2 0 119,-2 0 1,1 3-134,0 0 0,0 3 72,-4-2 0,0 0-320,-3-1 1,-3-1 116,-1 4 0,-4 0 278,-1 4 0,-1-2 0,-4 0 0,-3 1 0,-3 3 0</inkml:trace>
  <inkml:trace contextRef="#ctx0" brushRef="#br0" timeOffset="5">15931 10205 6986,'1'-5'109,"2"1"0,1 2-53,2-1 1,3 2-8,-3-2 0,3 2-16,4 1 1,-3 0-46,2 0 1,3 0 52,0 0 1,4 0-90,3 0 0,-2 3 81,5 0 0,0 0-54,3-3 0,0 0 0,0 0 1,1 0 1,2 0 1,-1 0 5,4 0 1,-1 0 11,1 0 0,6 0 5,-3 0 1,2 0-5,-2 0 0,3 0-27,-3 0 0,5 0 60,-4 0 1,2 1 5,0 3 0,-1-2-29,1 4 0,1-3 3,0 3 1,0-1-12,-1 1 0,3 2-8,3-5 0,3 0-321,4-3 0,-3 0 332,-20 0 0,-1 0 1,-1 0-1,-1 0-14,2 0 1,1 0 0,0 0 0,0 0 15,0 0 1,-1 0 0,1 0 0,-1 0 2,-1 0 1,0 0 0,0 0 0,0 0 11,0 0 0,0 0 0,24 0 18,1 0 1,0 0-42,-25 0 0,0 0 0,-1 0 0,1 0 11,24 0 1,-23 0 0,-1 0-21,25 0 0,-23 0 0,0-1 17,-2-1 1,0 1 0,2 0-1,1 1-9,-2-2 0,1 1 0,1 0 0,-1 1 0,-2 0 0,0 0 1,3-2-1,0 1-1,-2-1 0,1 0 0,1 0 1,0 0 9,0 1 1,0-1 0,1 0 0,-1 0 0,-1-1 1,-1 0 0,2-1 0,0 0-192,-1 0 0,-1 1 1,2 1-1,0-1 186,-1 0 1,-1 0 0,1 0-1,-1 0-8,-1-2 1,0 0 0,-2 2 0,1 0 8,-1 0 1,1 0 0,21-3-184,2-3 0,-3 0 186,0 3 1,0-2-3,-1 2 1,-2-2-9,-1 2 0,-4 1-11,2 2 0,0 2-1,-1-2 1,1 2-9,-4 1 1,0 0-36,0 0 1,-2 0 51,-1 0 0,-7 1-264,1 2 1,-7-2 434,1 2-165,-6 2 0,-2-1 0,-2 2 0,3-1 0</inkml:trace>
  <inkml:trace contextRef="#ctx0" brushRef="#br0" timeOffset="6">7868 11527 7673,'5'5'-943,"0"-1"961,-2-4 1,-1 1 15,4 2 0,1-2 10,2 2 0,1-2-4,3-1 0,-2 0-85,5 0 1,-1 0 55,4 0 1,-1-1-5,1-2 1,0 1 37,-1-4 0,2 3 0,2-3 0,-2 4 85,5-1 0,-3-2-71,3 2 0,-4-3 9,4 3 0,-1-1-18,1 1 0,4 1-94,-4-5 1,4 5 62,-5-1 1,2 1-8,-1-1 1,2 2-81,-2-2 0,-2 2 87,-2 1 0,-1 0-51,-1 0 0,-1 0 20,1 0 1,-4 0 30,1 0 0,-5 0-31,2 0 0,-3 0 1,-1 0 0,-2 0-123,-1 0-241,-4 0 375,2 0 0,-4 0 0,0 0 0</inkml:trace>
  <inkml:trace contextRef="#ctx0" brushRef="#br0" timeOffset="7">10680 11518 7652,'9'4'0,"-3"-3"-368,0 2 1,-3 1 266,4-1 0,0 1 180,5-1 0,3-2-28,3 2 1,0 2 8,-3-2 1,4 3-98,0-3 1,0 1 73,6-1 1,-3-2-75,3 2 0,0-2 67,2-1 1,1 0-47,0 0 1,0-1-9,0-2 0,1 2-18,2-2 0,-1-1 1,4 1 1,-1-3-89,2 3 1,0-4-8,-4 4 1,0-3 56,-3 3 0,-1 0-46,-2 3 1,0 0 64,-3 0 1,-3 0 59,-4 0 0,-3 4 0,1 1 0</inkml:trace>
  <inkml:trace contextRef="#ctx0" brushRef="#br0" timeOffset="8">13221 11387 7678,'0'-5'-469,"5"1"0,-3 4 499,4 0 0,0 0-3,3 0 0,1 0-54,-1 0 1,0 0 25,1 0 0,2 0-7,0 0 0,1 0 17,-4 0 1,4 0-4,-1 0 1,3 0 130,-2 0 1,3 3-75,0 0 0,5 4-15,0 0 1,6-2-18,1 1 0,2-4-37,7 1 1,0-1-107,6 1 0,-3-2 34,4 2 0,-1-2-285,4-1 0,-1 0 364,1 0 0,-2 0-31,1 0 1,-5-1-1,6-2 1,-7 2-301,1-2 0,-3 2 330,-1 1 0,0 0 0,-1 0 0,-5 0 0,-6 0 0,-5 0 0</inkml:trace>
  <inkml:trace contextRef="#ctx0" brushRef="#br0" timeOffset="9">3175 12626 7679,'9'0'-1702,"-2"0"2482,-1 0 1,-3 0-342,3 0 0,-3-4-408,3 1 0,2 0 25,4 3 0,-2 0-161,3 0 0,1 0 89,2 0 0,1-1-119,2-2 1,0 2 20,-1-2 1,5-2 122,2-1 0,2 0 30,1 0 1,-1 0-21,-3-3 1,6 2 45,-2 1 0,3 3-8,0-3 0,1 3 11,3-3 1,4 3-104,-2-4 0,3 2 84,1-1 1,-5-2-77,4 1 0,0 3-146,3 1 0,2-1 176,-5 1 0,2 0 12,2 3 1,-4-1 130,7-2 1,-3 2-110,3-2 1,-3 2-43,3 1 0,-3 0 129,6 0 0,-1-1-70,0-3 0,2-1-41,-25 1 1,1-1 0,2 0 0,0 1-165,-1-1 1,0 0-1,0 1 1,1-1 142,-1 0 0,0 1 1,1-1-1,-1 0 9,2 1 1,-1-1 0,0 0 0,-1 1-4,1-1 0,1 0 0,0 1 1,0-1 20,0 0 0,-1 1 0,-1 0 1,0 0 4,-2 0 1,1 1-1,22-4-8,-22 5 1,-1 1 0,23-3 23,0 1 1,-1 2 37,-2-2 0,2 2-47,2 1 1,-3 0-43,3 0 1,-5 0-2,2 0 0,-1 0-6,6 0 1,-3 0 1,1 0 0,0 0-106,0 0 0,1-4 139,-2 1 0,2-4-24,-25 4 1,1 0 0,0 0-1,0 1 3,22-4 0,-22 3 0,-1 0-13,24-3 0,0 1 41,0 2 0,-4 2-24,3-2 0,-3 2 8,3 1 0,-2 0-274,-4 0 0,5 0 214,-5 0 0,6 0-59,-2 0 1,-2 0 87,2 0 1,2 0-36,-2 0 1,1 0 16,-1 0 0,-4 3 91,1 0 1,-1 0-36,4-3 1,-2 1 8,-1 2 0,-3-2-138,-3 2 0,-1 1 136,0 0 1,0 2-10,1-3 1,-1 3-2,0-3 1,0 4 36,0 0 0,0-2-41,-3 1 0,2-1 63,-2 1 1,1 3-48,-1-3 1,3-1 6,-3 1 1,-1-1-31,1 2 1,-3 1-1,3-2 0,-4-1 171,1 1 1,-2 0-153,-1 0 1,3 2-81,0-2 0,1 2 62,-1-2 0,-2-1 423,2-2 1,-2-1-427,-1 4 0,0-3 251,0 4 1,-1-4-244,-2 3 0,2-3 143,-2 3 0,0-3-242,0 4 1,2-2 96,-2 1 0,2 1-67,1-4 1,0 4 39,0-4 1,-1 0 43,-3-3 0,3 3 4,-2 0 1,2 1 106,1-1 1,-3-2-90,0 2 0,-1-1 16,4 1 0,0-1 11,0 1 1,0-2-35,0-1 1,3 0-44,0 0 0,0 0 55,-3 0 1,0 0-107,0 0 0,1 0 53,2 0 0,-2 0-7,2 0 0,-2 0 48,-1 0 0,0 0 2,0 0 0,-1 0 14,-2 0 1,1-1 9,-1-2 1,1 1-74,-1-1 0,2 2 43,-2 1 0,2 0-85,1 0 0,-1-3 61,1 0 1,0 0-5,0 3 0,0-3-33,0 0 1,0-1-11,0 1 0,-1 1-45,-2-5 1,2 4 65,-3-3 0,0 4 26,1-1 1,-3-1-27,3 1 0,-4-2 84,4 2 0,-3 2-57,3-2 1,-4-1 2,4 1 0,0 0-4,3 3 0,0 0 4,0 0 1,-1-3-122,-2 0 1,2 0 109,-3 3 1,3-4-53,1 1 1,-3 0 33,0 3 1,0-3 88,3 0 0,-4-1-55,1 1 0,-3 2 78,3-2 1,-1 2-55,0 1 1,0 0 97,-2 0 1,-2 0-174,1 0 1,2 0 81,-1 0 1,1 0-162,-2 0 1,-1 0 88,2 0 1,0 0-10,0 0 0,3 0 20,-3 0 1,3 0-2,-4 0 1,5 0 36,-1 0 0,-1-1 132,1-3 1,-1 3-28,4-2 0,0 2-93,0 1 1,0 0-52,0 0 0,-3 0 64,0 0 1,0 0-64,3 0 1,-2 0 20,-1 0 1,2 0-84,-2 0 0,2 0 61,1 0 1,0 0-2,0 0 0,0-1 98,0-2 0,-1 2-81,1-2 0,1-1 2,2 1 1,-2 0 8,2 3 1,-2-3-8,-1-1 0,0 0-5,0 1 0,0 2 1,0-2 1,0 2 22,0 1 1,0 0-1,0 0 1,-1 0-61,-3 0 1,3 0 39,-2 0 1,1 0-64,-1 0 1,1 0 60,-4 0 1,2 0-55,-2 0 1,3 0 24,-3 0 0,0 1-1,0 2 1,-1-2 63,4 2 1,-1-2 6,4-1 0,-3 0 55,0 0 0,0 0-91,3 0 1,0-1 24,0-2 1,-4 2-10,1-2 1,-1 2 3,1 1 0,1 0 10,-4 0 1,3 0-9,0 0 0,2-3-28,1 0 1,0 0 2,0 3 0,-2 0-30,2 0 0,-6 0 39,6 0 1,-2 0-18,2 0 1,-3-1 12,0-2 0,0 2 16,3-3 1,0 3 4,-1 1 0,2 0 0,2 0 1,-1 0-32,5 0 1,-5 0 4,1 0 1,-1 0-5,1 0 0,-2 0 16,2 0 0,-2 4-92,-1-1 1,0 1 76,-1-1 1,5-2-84,-1 2 1,3-2 6,-3-1 1,1 1-11,-1 2 1,-1-2 69,4 2 1,-1-2-5,1-1 0,2 0 20,-1 0 1,3 0-37,-1 0 1,2 1 138,-4 3 0,1-3-196,1 2 1,0 1 130,0-1 0,3 3-1,-3-3 1,6 3 7,-2-2 0,3 0-43,3-1 1,-1-2-3,1 2 0,3-2-363,-1-1 0,1 0 367,-3 0 1,2 0-61,1 0 1,1 0 47,-2 0 1,0-3 82,-23 1 1,1 1-1,24-3-56,-24 2 0,-1 0 0,1 2 0,1-1 63,-2 0 1,1-1 0,24 1-57,2 1 0,-26 0 0,1 0 1,0 0 0,0 0 1,2 0-1,1 0-35,-3 0 1,0 0-1,1 2 1,0-1 32,-1 1 0,0 0 0,-1-1 0,1 1-87,0-2 0,0 0 0,2 1 1,0 1-8,1-1 0,0 1 0,0 0 0,-1-1-6,2-1 1,-2 0 0,0 0-1,-2 0 43,2 0 0,-1 0 0,3 0 1,-1 0-10,0 0 0,1 0 0,0-1 1,1-1 1,-4 0 0,1 1 0,1-1 0,0 0-4,-2 0 1,1 0 0,1 2 0,0-1-59,-2 0 0,1-1 1,-2 1-1,0 0 21,-2 0 0,0-1 0,26 1-108,-26 0 1,1-1 0,0 1 0,0 1-90,22 0 0,-3 0-837,-6 0 1113,-6 0 0,3 3 0,-5 0 0,-2-1 0,-3-1 0</inkml:trace>
  <inkml:trace contextRef="#ctx0" brushRef="#br0" timeOffset="10">18864 13538 7875,'9'-1'507,"0"-2"0,1 1-672,-1-4 1,3 2 83,1-2 0,0 3 146,0-3 0,-3 4-10,2-1 1,3-1 15,0 1 1,0-2 162,0 2 0,1 2-8,3-2-53,-1 2-64,1-3-52,-1 3 1,1-3-38,0 4 0,2-3 150,1 0-304,4-1 104,-2 4 0,4-3 87,0 0-231,4 0 93,1-1 1,4 2 82,0-4 1,1 1-223,-1-2 1,4 0 276,3 4 1,-2-3-62,2 3 0,-1-5 102,4 2 1,-4 2-8,0 1 0,-1-1 62,4 1 1,-1-1-67,5 1 0,0 0 38,0-3 0,-24 5 1,1 0-56,22-2 0,2-1 6,-1 1 1,-3 0-47,3 3 0,1 0 52,-2 0 0,1 0-276,-4 0 0,4 3 198,0 0 1,-23 0 0,0 0-106,-1-1 1,0-1 0,26 2 9,1-3 1,-4 0-114,4 0 0,-7 1 109,0 3 1,-2-3 14,-1 2 0,-2-2-189,-7-1 0,-1 1 54,-2 2 0,-5-2-329,2 2 0,-8 1-41,-1-1 585,-5 4 0,-3-6 0,1 3 0,3-3 0</inkml:trace>
  <inkml:trace contextRef="#ctx0" brushRef="#br0" timeOffset="11">15726 14720 7625,'5'0'288,"3"0"-278,-2 0 1,3-1 50,0-2 1,1 2-46,-1-2 1,-3 2 33,0 1 0,1-3-152,2 0 0,3 0 115,1 3 0,3-1-90,0-2 1,1 2 122,2-2 1,1 2-22,1 1 1,0-4 12,4 1 0,3 0-36,3 3 0,1 0 5,-1 0 0,-1 0-27,4 0 1,0 0-3,3 0 1,1 0 13,-1 0 0,1 0-278,3 0 0,-2 0 256,4 0 1,0-1 15,0-2 0,6 1 8,-3-4 0,-19 4 0,-1 1 21,0-2 1,1-1-1,0 3 1,0 0 3,-1 0 0,0-1 1,2 0-1,0 0-160,0 1 0,0-1 1,-1 0-1,-1 0 205,2 0 0,0 1 0,-1 0 0,0 1-26,0-2 1,1 1 0,0 0 0,-1 1 98,26 0 1,-26 0 0,1 0 29,25 0 0,-2 0-56,2 0 0,-3 0 20,3 0 0,-2 0-61,2 0 0,-26 0 0,0 0 40,22 0 1,4 0-62,-3 0 1,1-1-4,-2-2 1,-2 1 1,-1-1 1,1 2-111,-4 1 0,-1 0-80,-2 0 0,1 0 185,0 0 0,-1 0-371,-3 0 1,-2 0-70,-1 0 0,-7 0-220,1 0 0,-8 1 617,-1 2 0,-1-1 0,-4 3 0,-3 2 0,-2 3 0</inkml:trace>
  <inkml:trace contextRef="#ctx0" brushRef="#br0" timeOffset="12">13752 16322 7591,'-5'0'275,"-3"0"4,3 0-1,-1 0-262,-2 0 140,7-4-202,-3 3 48,0-3 1,3 3 90,-2-3-168,2 3 311,1-7 66,0 7 419,0-7-218,0 7 48,0-3-301,4 4 0,1-3-31,4-1 0,5-2-69,1 3 0,7-3-125,3 3 1,5-3-24,1 3 1,7-4 53,-1 4 0,6 0-37,-3 3 0,9 0-376,0 0 1,4 0 304,0 0 0,-26 0 1,1 0-8,24 0 1,-25 0-1,0 0-25,26 0 0,-26 1 0,0 1-89,22 1 1,3 4-268,-5-4 0,3 3-177,-6-3 0,3 1 256,-3-1 0,-3-2-271,0 2 0,0 1 632,-1 0 0,1 2 0,-4-3 0,0 1 0,0 3 0,1 4 0</inkml:trace>
  <inkml:trace contextRef="#ctx0" brushRef="#br0" timeOffset="13">5382 13631 7652,'9'-1'219,"0"-2"0,-2-2-4,-1-5 1,0 2 0,3 1 164,1 1 0,0 1 85,2-2-331,-1-1 0,3 7 25,-1-2 1,1 2-254,5 1 66,3 0 1,2 0 141,4 0-790,4 0 506,5 4 0,3-2-484,3 4 0,2-4-1438,4 1 2092,-1 3 0,-21-4 0,1 1 0,23 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10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8100 5354 7741,'6'0'-75,"2"0"0,-3 0 276,4 0-270,1 0 1,-1 3-1,1 0 47,3-1 1,-3 0 128,3 1 18,1-2-259,-4 7 99,8-6 1,-7 3 129,5-2 1,-4-2-17,4 2 1,-4-1 207,4 1-158,-1-2 0,3 4-68,-3-2 0,3 0 0,-3 2 34,3-1 0,2 0-33,1-1 0,0-1 6,4 4 1,0-4-102,3 2 0,0-3 88,0-1 15,4 0-35,-3 0 0,7 1-4,-2 2 1,-1-2-14,1 2 0,0-2 3,4-1 0,-1 0 0,0 0 0,-2 0-14,2 0 0,-1 0-131,4 0 1,1-3 160,0 0 0,3-1-21,0 0 1,1 2 11,2-4 0,-1 4-41,1-1 0,2-2-223,1-1 1,-23 3 0,0 0 244,-1 0 1,1 0-1,24 0-11,-24 0 0,-1 0 0,2 1 0,-1 1-7,1-2 0,0 0 1,2 1-1,1 0 22,-3-1 0,0 0 1,1 2-1,0-1 2,-1-1 0,0 0 1,1 1-1,1 1-16,-1-2 1,1 0 0,0 1 0,0 2 6,-1-2 0,0 0 1,0 0-1,-1 0-10,2 1 1,-1-1 0,1 0-1,0 0 1,0 0 0,-1 1 0,1 0 0,0 1-1,0-1 1,-1-1 0,1 0-1,0 0 16,1 0 1,0 1 0,1-3 0,1 1-2,-2 2 0,0-1 0,0-1 0,1 0 3,-1 1 0,0 1 0,0-1 0,1 0 3,-3 0 0,1 1 0,1 0 1,1 1 51,-1-2 0,0 1 0,1-1 0,0-1-56,1 2 1,-1-1 0,1 1 0,0-1 42,-1 2 1,1 0-1,-1 0 1,1 0-19,-1 0 1,1 0-1,1 0 1,0 0 4,1 0 0,-1 0 0,-1 0 0,1 0-18,-3 0 0,0 0 0,1 0 1,0 0-4,-1 0 0,0 0 0,1 0 0,-1 0-12,0 0 0,0 0 0,-2 0 0,-1 0-81,25 0 0,-4 0-73,0 0 0,-1 0 102,-2 0 1,0-3-292,-3 0 1,3 0 183,-3 3 0,-2-1-216,-4-2 1,-1 2 32,-5-2 332,4 2 0,-4-2 0,2-1 0,-4 0 0,-2-3 0,-2-3 0</inkml:trace>
  <inkml:trace contextRef="#ctx0" brushRef="#br0" timeOffset="1">7002 11220 7726,'-5'0'-1489,"0"0"1399,5 0 54,0-5 316,0 4 822,0-3-1175,5 4 52,-4 0 1,7 0 43,-2 0 0,-1 0-19,1 0 0,1 0-80,2 0 109,0 0-33,1 0 1,-1 0 32,0 0 1,1 0-17,-1 0 0,3 0 8,1 0 1,0 0 25,0 0 0,-3 0 3,2 0 0,2 0-8,-2 0 0,2 0 7,-2 0 0,-1 0 77,5 0 1,-5 0-89,2 0 1,0 3 76,0 0 0,-1 1-63,-3-4 1,4 1-1,-1 2 0,1-2-6,-4 2 0,0-1-11,1 1 1,0-2-17,2 2 0,-1-2-78,1-1 0,-2 0 35,0 0 0,0 3 43,2 0 0,-1 1 36,1-4 1,0 0-44,0 0 1,-2 0 7,3 0 0,-3 0-11,-1 0 1,4 0 1,-1 0 0,1 0 0,-4 0 0,0 0-9,1 0 0,2 3-24,0 0 1,1 0 30,-4-3 0,0 0-40,1 0 0,-1 0 21,0 0 1,4 0 0,-1 0 1,1 0 4,-4 0 1,0 0-2,1 0 0,-1 0 4,0 0 0,2 0-2,1 0 0,-2 0 7,3 0 1,-2 0-7,1 0 1,0 0-7,3 0 0,-3-3 5,0 0 1,2 0-1,-2 3 1,0 0-1,-2 0 0,2 0-2,1 0 1,-1 0 26,-3 0 0,2 0 2,1 0 1,-2 0 2,3 0 1,0 0-21,0 0 1,-1 0-2,-3 0 1,4 0-4,-1 0 1,2 0 0,-2 0 0,-2 0 17,3 0-84,1 0 64,-3 0 1,5 0-23,-3 0 1,-1 0-3,-3 0 0,4 0 12,-1 0 1,1 0 3,-4 0 0,-1-2 71,-2-1 0,3 2-66,-3-2 1,2 2 8,2 1-8,-1 0 1,0 0 3,0 0-21,1 0 0,-1 0-27,0 0 30,1 0 1,-1 0 7,0 0 1,-2 0-13,-1 0 30,-4 0 1,3 0 27,-2 0 41,-2 0 45,3 0-224,-12 0 1,2 0 103,-7 0 0,0 0-19,0 0 1,-3 0 15,0 0-33,-1 0 17,-2 0 0,-3 0-6,1 0 1,-5 0-6,1 0 1,-5 0-37,-1 0 1,-4 0-89,1 0 1,-2 1 152,-2 2 1,4-1-41,0 5 1,0-4 27,-3 3 1,-1-3-149,1 3 0,0-3 133,0 4 1,-1-2 17,1 1 1,0 1 9,0-4 0,3 5 21,-1-2 1,5-2-60,-1-1 0,-1 1 41,1-1 1,-3 3-20,3-2 1,2-1 8,1-3 1,5 0 2,-5 0 1,6 0 2,-3 0 1,4 0 19,-1 0 1,3 0 135,0 0 0,4 0-160,-1 0 1,5 0 26,-2 0 1,3-1-12,1-3 4,-1 3 134,1-7-166,4 7-1,1-7-37,8 3 1,4-2-8,5 1 0,1 4-8,2-1 0,-4-1 53,7 1 0,0-3-19,3 3 0,4-4-1,-1 4 1,2-1 3,1 1 1,0 2 2,4-2 1,1 1 3,4-1 1,0 2-147,0-2 1,4 0 165,-1 0 0,0 2 15,-2-2 0,3 2 71,2 1 0,3-1-25,1-2 1,-4 2 4,0-2 0,0 2 14,0 1 0,2 0-47,-5 0 0,1 0 8,-4 0 1,0 0-27,0 0 1,-3 0-1,1 0 0,-7 0 10,0 0 1,0 0-12,-3 0 1,-2 0-63,-1 0 0,0 0 61,0 0 0,0 0-53,-4 0 0,0 0 19,-2 0 1,1 0 157,-1 0 0,-2-1-144,2-2 1,-5 2-5,2-2 1,-3-2 31,-1 2 0,0-1-28,1 1 1,-4 2 235,0-2-220,-4 2 5,2-3 53,-4 3 1,0-4-96,0 2-65,0 1 0,-1-5 122,-2 4-173,-2-4 64,-4 6 1,-2-6 3,-1 4 1,-2-2 53,-5 2 1,0 1 0,1-4 0,-1 4 1,0-1 1,-3 2 5,-3 1 0,-2 0-42,-1 0 1,-4 0 6,-2 0 1,-2 1 42,-2 2 0,-3-1-176,-2 4 1,-1-4 180,-2 1 0,3 3 0,-7 0 0,8-1-121,-5 1 0,6-3 91,-2 3 0,0-2-107,0 2-874,6-4 936,0 6 0,9-6-9,0 4 0,3-4 9,6 2 0,-1-2-26,8 1 1,3-2-222,2 2 563,5-2-310,-2 3 1,5-2 299,2 4 1,7-3-614,5 4 380,11-1 0,3 3 0,8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12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689 7607 8208,'9'0'200,"1"0"-295,-1 0 1,0-1 227,1-2-216,-1 2 55,4-3 1,-2 3-72,1-2 0,-2 1 116,0-1 0,0 1 109,2-1 1,0 1-65,3-4 1,1 4-60,3-1 1,-1-1 26,1 1 1,4-4-15,1 4 1,3 0 38,1 3 1,0-3-6,0 0 1,4-1 5,2 1-1032,7 2 1067,-3-4 0,5 5 10,1 0 0,-1 0-339,7 0 0,1 0 291,-2 0 1,-22 0 0,1 0-35,0 0 1,0 0 0,0 2-1,1 0 2,2-1 1,0 1-1,0-1 1,0 1 3,1-2 1,1 0-1,0-2 1,0 1-12,1-1 1,1 1 0,0-3 0,0 1-953,2 2 0,0-1 964,1-1 0,-1-1-8,0 1 0,0 1 0,1-1 0,-1 0-9,0-1 1,0 1 0,3 2-1,-1-1-184,1-1 0,1 0 1,-1 2-1,-1-1 298,2-1 0,-1 0 0,-1 2 0,1 0-71,2-1 0,0 1-17,-2-2 0,1 0-4,1 3 0,0-1 1,0-1-1,-1 0 47,-1 2 1,1 0-373,-4 0 0,0 0 333,4 2 0,0 0 0,-5-1 0,-1 1-95,4 0 0,0 2 30,-1-1 1,-1 0 0,-2 0 0,0 0-285,-3 0 1,1 0 0,0-1 0,1-1 182,-3 3 0,0-1 0,0-2 0,0 0 127,-3 0 0,0 1 0,-1 0 0,-1 0 0,24 1 0,-2-1 0,-6-1 0,-2-1 0</inkml:trace>
  <inkml:trace contextRef="#ctx0" brushRef="#br0" timeOffset="1">10847 11331 7713,'9'-9'0,"2"0"135,1-1 1,3 0-153,3-2 0,5 1-168,2-1 0,1 2 209,-1 0 1,6 1 7,0 0 1,1-1 3,2 1 0,3 3 5,3 0 0,5 3-122,-2 0 1,3-1 207,0 1 1,5 0-96,2 3 0,-24 0 1,1 0 4,1 0 0,0 0 1,3 1-1,1 1-241,2 0 0,1-1 0,0 1 1,1-1 229,1 0 0,1-2 0,4 1 0,0 0-374,0 0 0,0 0 0,3 0 0,1 0 375,-1 0 0,1 0 1,0 0-1,1 0-7,-2 0 1,0 0 0,2 0 0,-1 0-18,0 0 0,-1 0 0,0 0 0,0 0 20,-2 0 0,1 0 0,-1 0 0,0 0 68,-1 1 1,0-2 0,2 0 0,1-1-60,-1 1 0,-1-1 0,1 0 0,0 0-17,-1 0 1,-2 1 0,-1 0 0,-2 0-279,-2-2 0,0 0 1,-2 1-1,0 1 104,-1-2 1,0-1-1,-5 2 1,0-1 41,-3 0 0,0 0 0,21-4 117,1 4 0,-7-4 0,-2 4 0,-3 1 0,-1 1 0</inkml:trace>
  <inkml:trace contextRef="#ctx0" brushRef="#br0" timeOffset="2">2151 11313 7737,'5'-4'0,"3"-2"-38,-2-3 1,3 3-78,0 0 1,0-1 48,1-2 0,3 3 38,3 0 0,1 1 114,2-2 1,3-1-45,-1 2 1,5 1-29,-1-2 1,2 4 47,1-3 0,1 4 127,2-1 1,-1-1-155,4 1-780,0 0 886,7-1 0,-1 2 30,3-1-107,-3 2 0,4-2-18,-4 0 1,8 0-252,-1 3 0,-21 0 0,1-1 227,1-1 0,0 1 0,0 0 0,-1 1 13,1-2 1,0 1 0,2-1 0,0 0-66,-1 0 1,1 1-1,2-2 1,0 1 27,2 1 1,0-1 0,-1 2-1,0-1 71,2 0 0,-1-1 0,1 0 0,0 0-269,1 0 1,0 1 0,0-1 0,1 1 252,0 1 1,0 0 0,1-2-1,-1 1-19,0-1 0,0 1 0,0-1 0,0 0 1,2 2 1,-1 0 0,-2 0-1,-1-1 15,3 0 0,1-1 0,1 2 0,-1-1-8,0 0 1,0-1 0,4 1 0,1 1-19,-4 0 1,0 0 0,1-1 0,0-1 12,-1 1 1,1-1 0,-2 0 0,1 1-58,0 1 1,1 0 0,3-2 0,1 1 10,-2-1 1,1 1 0,0-1 0,1 1-21,-3 0 0,0 2 0,-1-2 0,0 0 31,0 0 1,-1-1 0,3 2-1,-1-1-261,-2 0 0,1-1 0,1 2 0,-1-1 258,-2 1 1,0 0 0,1 0-1,1 0-8,-3 0 0,1 0 0,2 2 1,-1-1 7,-1 1 0,0-1 1,-1 3-1,1-1 47,-2-2 1,1 1-1,-1 0 1,0 0 82,0 0 0,1-1 0,-1 0 0,0-1-105,0 2 1,1-1 0,-3 0 0,1-1-28,0 0 0,-1 0 1,-1 0-1,0 0 13,0 0 0,0 0 1,-1 0-1,0 0-5,0 0 0,-1 0 0,-1 2 1,-2-1-48,-1 1 1,0-1 0,0 1-1,0-1 113,25-1 1,-3 2-68,0 1 0,-3-1-27,-4 4 0,-1-3 42,-5 3 1,-3-3 320,0 4 1,-3-1-479,3 3 1,-4 0 85,1 1 0,-2-2-110,-1-2 1,-1 2 509,-2-1 1,1-2-543,-5 1 1,1-3 372,-3 3 1,-4-3-544,1 4 189,-5-5-178,3 6 1,-9-6-102,-2 4 454,-2-4 0,-9 7 0,-3-4 0</inkml:trace>
  <inkml:trace contextRef="#ctx0" brushRef="#br0" timeOffset="3">14804 12486 7614,'0'9'0,"-3"0"-258,0 1-200,0-1 365,3 0 0,0-2-165,0-1 292,4-4 12,-3 2 1,3-3-124,-4 2 156,4-2-326,-3 3 149,8-4 1,-4 0-92,4 0 0,2-3 163,1 0 26,-2-4 0,4 2 0,-5-5 0</inkml:trace>
  <inkml:trace contextRef="#ctx0" brushRef="#br0" timeOffset="4">15065 12477 7614,'6'0'-749,"0"0"0,-3 0 749,4 0 0,-5-9 0,2-1 0</inkml:trace>
  <inkml:trace contextRef="#ctx0" brushRef="#br0" timeOffset="5">14795 12663 7614,'4'5'-731,"1"3"509,5-7 96,-1 8 0,-3-8 145,0 2 0,-3-2 49,4-1 1,-4 0-20,3 0 1,0 0 2,3 0 0,1 0 20,-1 0 1,3-1-18,1-2 0,2 0 0,-2-3 0,2 0-1,-2-3 1,3 0 89,0 3 1,1-2-54,2 2 1,-3-6-7,-1 0 1,1-1-6,2 0 0,1 2 14,-1-5 0,1 1-25,0-4 1,3-3 9,3 1 1,2-5 22,1 1 1,4-3-338,2-3 0,0-2 324,4-4 0,-3-2-40,-15 19 0,0 0 0,0 0 0,0 1-2,0-3 0,0 0 0,1 1 0,0-1-276,2-1 0,1-1 0,-1-1 1,0 0 244,1-2 1,-1 1 0,2-2-1,1 0-47,0-2 0,0 1 0,0 1 0,-1-1 36,0 0 1,0-1-1,2 0 1,0 0-27,-1 1 1,0-1 0,3 0-1,-1 0 19,-1 1 1,-1-1 0,1 0 0,1-1-332,0-1 0,0-1 0,0 0 0,0 1 326,-1-1 1,1 1 0,1-2 0,0 0-2,2-1 1,0-1 0,0 0 0,0 1 7,3-4 0,1 0 0,-1 1 0,1 1 4,-1 2 1,0-1-1,2-1 1,0 1-6,-2 0 0,0 0 1,0 0-1,0 0-312,-1 0 1,-1 0 0,1 1 0,-1 0 377,-1 1 1,0 0 0,0 2-1,0 0-37,0-2 1,0-1 0,0 1 0,0 0-16,3-3 1,0 0 0,1 0 0,0 0-10,-1 1 0,0 1 0,0-1 0,1 1-4,-1 1 0,0 0 1,-1 1-1,1 0-1,0-1 1,0 0-1,-2 1 1,-1-1 0,0 2 0,0-1 0,-2 4 0,0-1-168,0 1 1,1-1 0,-2 4 0,1 1 149,-1-3 1,0 0 0,-2 2 0,-1 1-33,0-1 1,0-1-1,-1 4 1,1 0 29,0-2 0,-1 0 0,0 2 0,-1 1-58,0-3 0,0 0 0,0 3 1,-1 0 179,-3 2 0,-1 0 1,2 1-1,0 0-153,14-18 1,-2 0 34,-1 3 1,-2 2 532,-1 4 1,-1 0-449,-3 0 1,1 5 450,-6 1 1,1 5-476,-8 2 0,0 3 405,-2 0 0,-2 5-114,-2 1 458,-2 3-693,-4-1 55,0 4-170,-4 9 0,-1-3 29,-4 6 1,-1 3-15,1 0 0,-4 4-10,-3 3 0,-5-2 40,0 5 1,-4 3 5,3 3 0,-7 7-258,1 0 1,11-17 0,0 1 236,0 0 1,0 0 0,-3 2 0,1 0 4,-1 1 1,-1 0-1,-1 2 1,0 0-66,0-1 0,0 0 1,-2 3-1,0 0-204,-1 1 1,0-1 0,0 1 0,-1-1 203,1-1 0,1 0 0,0 0 1,0 0 25,-1 0 1,0 0-1,0-2 1,0 0-75,0-1 1,0-1 0,1 0 0,-1-1 28,3-1 0,1-1 0,1 0 1,0-1-244,-14 14 1,1 0 244,6-6 1,4 1 0,4-8 1,1 1-100,2-3 0,3-1 409,0 1 0,6-3-598,1-1 1121,4-4-1058,-3 3 1,11-9 266,3-2 1,4-6 17,6-3 0,4-7 0,1-1 0,4-5 0</inkml:trace>
  <inkml:trace contextRef="#ctx0" brushRef="#br0" timeOffset="6">19422 8836 7646,'0'-9'-518,"-1"0"510,-2 3 0,2 1-106,-2 2-30,-2 2 0,0-3 26,-4 4 33,-1 0 0,1 0 44,0 0 1,2 0 29,1 0 0,3-1 11,-3-2 0,3 2-21,-3-3 0,2 2 7,-2-1 14,4 2-112,-6-3 0,3 1 102,-5 0 0,4 0 2,0 3 0,0 0-63,-4 0 1,1 1 70,0 2 0,-2-2 0,-1 2 0,2-2 0,-8-1 0,4 0 0</inkml:trace>
  <inkml:trace contextRef="#ctx0" brushRef="#br0" timeOffset="7">18966 8696 7646,'-9'-9'-214,"0"0"1,0-1 77,3 1 1,-1 3 63,4 0 1,-1-1 138,1-2 1,1 3 252,-1 0 61,-2 0-270,4-4 1,-4 2 108,2 2-100,2-3 1,-4 5 107,2-2-121,2 2 0,-7 3 138,5-2-187,0 2 0,-1-3-134,-2 4 1,0-1 15,-4-2 0,2 1 67,-8-1 0,1 2 90,-4 1 0,-7 0-57,-2 0 0,-6 4 4,0 3 0,-6-2-33,-4 1 1,-2 3-228,-4 4 1,3 0 222,-3 0 0,2 1-95,2 5 1,7-4 127,1 1 0,10-5-20,0 2 0,8-3-45,1-1 1,5-3-110,4 1-44,5-5-249,1 2 1,6-4 173,4 0 1,3-4 380,9-2 0,4-4-196,9-2 0,3 0 95,6-3 1,4-1-261,-20 7 0,2 0 1,-1 1-1,1 0 243,2 0 1,0 1-1,-1 1 1,-1-1 30,0 0 0,1-1 0,21-5-103,2-2 1,-4 3 210,-2 0 1,-4 2 112,-6 0 1,1 2-55,-8 2 1,2-1 126,-7 4 0,-4-4-58,-6 4 0,-1 0 286,-2 3 0,-3 0-503,0 0 1,-4 1 282,1 2 0,-1 2-453,2 5 1,-3 3 158,2 3 0,-3 5-180,-3 4 1,-6 7 7,-3 6 0,-5 3-73,2 6 0,5-23 0,-1 1 130,1 0 1,-2 0 0,0 3 0,-1 1-125,0-1 0,1 0 0,0 0 0,1 1 88,0-3 1,0 0-1,3 1 1,1 0-45,-6 23 1,4-4-523,3-2 1,3-8 158,6 1 1,2-6 508,4 0 0,2-3 0,-1-1 0,-1 1 0,-1 2 0</inkml:trace>
  <inkml:trace contextRef="#ctx0" brushRef="#br0" timeOffset="8">14907 12002 7968,'-4'-5'707,"2"-1"549,-1 3-1184,2 2 0,1-4 185,0 2-181,0 2 1,0-2 230,0 6-188,4 6 0,-2 3-51,1 3 1,1 2-109,-1 4 1,1 4 97,-1 6 0,-2 1-93,2 2 0,-1 3-152,1-3 0,-2 2 102,3 1 1,-3 2-304,-1 1 0,1-2 246,2 3 0,-2-3-15,2-1 1,1-3 118,-1 0 1,3 4 10,-3 2 1,4-3-24,-4-3 1,0 0 13,-3 4 0,3-5 51,0-2 0,0-3-44,-3-3 0,0-3 153,0-3 0,0-4-44,0 1 0,0-8 129,0 2 0,0-6 175,0 2-72,0-4 0,5 2-265,5-4 1,7-8 8,8-5 0,10-8-428,6-7 0,-17 12 1,1 0-1009,3-3 0,0 0 1380,6-1 0,0-1 0,3 0 0,0-1 0,4-3 0,2 0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2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8073 8752 7695,'5'-6'-964,"-2"0"888,-2 4 184,3-2 0,-3 3 304,2-3-188,-2 3 1382,-1-3-1462,-4 8 0,3-2-182,-2 5 1,-2 0 82,-2 5 1,2 0-83,-1 3 1,3-2-45,-3 2 0,3 4-100,-4 3 1,5-1 157,-1-2 0,2-2 25,1-1 0,1 1-98,2-5 0,3 0 39,3-2 1,1-5 208,3-2 1,-2-2-110,5-1 0,-4 0-42,3 0 1,-2-5-19,2-5 0,0 1 10,0-3 0,2-3 35,-5 0 1,1-3-39,-4 0 0,0-1 129,1 0 0,-2 1-102,-2-1 0,-2 0 31,-4 1 1,0-1-27,0 1 0,-4 3 50,-2 3 1,-2-2-52,-2 2 0,1 3 3,0 2 1,-2 5-156,-1-1 120,2 2 1,-4 2-208,5 2 0,1 2 62,1 5 0,0-1-357,4 0 299,0 1 1,4-1-36,2 0 1,5 1-123,5-1 0,0-3 371,0 0 0,1 1 0,5 2 0</inkml:trace>
  <inkml:trace contextRef="#ctx0" brushRef="#br0" timeOffset="1">8445 8678 7344,'5'4'803,"-2"4"-428,-6 5 0,1 3-198,-4 0 0,1 1-124,-2 2 0,-1 0-215,2 3 0,-1-5-101,1 1 0,-2-4 155,5 1 1,-1-4 341,1-2 0,2 0 87,-2-2-484,2-3 103,1 0 6,0-4 1,4-7 58,2-3 1,-1-5-39,1-1 1,1 2 48,2-2 0,0 0-150,1-6 0,0 2 78,2-1 0,0 1-28,3 1 0,-3 2 41,0 1 0,-2 3-119,0 3 0,-1 5 14,0 2 1,1-1-101,-1 1 1,-3 0-18,0 3 1,-2 4 46,2 2 0,-3-1 218,3 2 0,-4-1 0,11 3 0,-3 0 0</inkml:trace>
  <inkml:trace contextRef="#ctx0" brushRef="#br0" timeOffset="2">8799 8762 7682,'0'12'-382,"0"0"1,3 5 586,0-2 1,0 0-35,-3 0 0,0 4-80,0 3 0,0-1 13,0-2 0,0 1-320,0 1 1,0-2 94,0 0 0,0-2-299,0-4 1,0-4-94,0-3 513,4-4 0,1 7 0,5-4 0</inkml:trace>
  <inkml:trace contextRef="#ctx0" brushRef="#br0" timeOffset="3">8985 8585 7661,'0'-10'0,"0"4"0,0 0 0,-1 4-109,-2-1 0,1 2 80,-4 1 1,2 4 6,-2 2 1,0-1-38,-3 1 0,3 1 27,-1 2 0,5 0-183,-1 1 0,-1-1 108,1 0 0,0 0 107,3 1 0,0-1 0,0 0 0</inkml:trace>
  <inkml:trace contextRef="#ctx0" brushRef="#br0" timeOffset="4">9218 8864 7628,'-10'3'-224,"1"0"1,-1 3 154,-3-3 0,2 5 278,-5-2 1,1 3-130,-4 4 1,1-2-8,-1 5 0,-1-1 142,-1 4 0,2-1-83,0 1 1,2 0 0,4-1-39,1-3-111,3-2 1,4-4-244,1 1 233,3-1 1,2-4-108,3-2 0,2-2-109,6-1 0,0-5 74,3-4 0,0 0 1,0-4 0,3-1 22,-3-2 0,0 0 174,0 0 1,-2-2-127,2 3 1,-4-3 298,2 0 0,-3-1-45,0 0 0,-1 2 61,0 1 1,-1 3 30,-1 4 1,-2 0 35,-2 3-21,-2 2 1,3 5-20,-4 2 0,0 5 21,0 5 0,-3 4-63,0 2 0,-3 1-140,3 5 1,-1-2 189,4 2-142,0 6 0,0-6 43,0 6 1,0-2-214,0-1 1,0 0 0,0 0-385,0 0 347,0 4 0,0-6 10,0 2 0,0-10 55,0 1-19,0-3 48,-4-1 0,3 1-75,-2-3 1,-1 2-213,1-2 93,-4-5 165,2 0 1,-2-7-266,1 2 1,0-1-66,-3-2-370,-1-5 441,-3 0 1,3-5-561,-3-3 645,3-1 1,-3-6 205,1-1 0,0-3 0,2-4 0</inkml:trace>
  <inkml:trace contextRef="#ctx0" brushRef="#br0" timeOffset="5">9525 8808 7628,'0'15'-399,"-3"1"159,0-3 240,-4 7 271,1-4-243,-3 6 0,0 0-52,-1 0 57,5 4-305,-3-7 296,3 4 0,-1-2-290,-1-2 135,5 1 0,-2-9 1,4 1 112,0-2 1,0-3-395,0-1 412,0-4 0,4-2 0,2-5 0</inkml:trace>
  <inkml:trace contextRef="#ctx0" brushRef="#br0" timeOffset="6">9497 8566 7628,'0'-9'281,"0"3"29,0 2-607,0 4-89,0 9 0,0-3-32,0 6 361,0-6 1,0 3-207,0-3 186,0 2 1,1 2 76,2-1 0,2 4 0,5 2 0</inkml:trace>
  <inkml:trace contextRef="#ctx0" brushRef="#br0" timeOffset="7">9683 8855 7628,'5'13'-51,"0"-3"0,-4 4 195,2-5 1,-2 0 17,2 1 0,-3-1-37,-3 0 1,-1 4 75,-3-1 1,-2 4-45,0-4 0,3 1-40,-4-4 1,3 3 0,-2 1-201,-1-2 0,2-1-205,2 0 198,2-1 46,4-4-72,0-1-71,0-4 0,4-4-102,2-2 299,2-2-202,2-6 93,-1 4 0,3-8 0,1 3 41,-2-3 0,3 0 50,-2-1 0,2 0 0,-3 1 2,1-1 1,2 2 136,-2 1-100,-1 3 0,2 3 235,-4 1-262,1 0 0,-1 4 219,0 1 58,1 3 0,-2 2 26,-2 3-188,2 1 1,-7 5-27,2 2 1,-1 0-22,-2 3 1,0 1-54,0 2 1,0 2 0,0 1 88,0 1 0,-4-1 1,1-2 1,0 0-36,3-1 0,0-2-73,0-1 1,0 0-43,0 0 0,3-1-9,0-5 0,5-1 61,-2-2 1,2 2-592,1-5 0,4 0-1667,-1-3 2247,5 0 0,1-4 0,6-1 0</inkml:trace>
  <inkml:trace contextRef="#ctx0" brushRef="#br0" timeOffset="8">10251 8929 7624,'10'-17'0,"-1"1"0,-3 4 92,0 5 65,-4 3 0,1 4 83,-6 0 1,-3 1-77,-6 2 0,0 3-85,-3 3 1,-2 4 33,-4 3 0,1 0 81,-2 0 0,-1 5-68,2-3 1,-1 3 52,3-2 0,2-2-177,1-1 0,3 0 80,3-3 1,2-1-550,2-3 172,2 1 103,4-5 1,4-1 24,2-4 0,6-1 84,0-2 0,5-2-114,-2-5 0,3-2-3,0-1 1,1-3 116,0 0 1,-2 0-12,-1 0 1,0-1 117,-3 1 1,-1 0 33,-3 0 0,1-1 185,-1 1 0,-1 3-9,-2 0 1,2 3 49,-5 1 164,4 3-231,-6-2 1,3 8 40,-4 0 0,0 4-28,0 6 0,-1 3-51,-2 3-45,2 1-94,-3 2 62,4-1 0,0 4-8,0 0 1,0 0-105,0-4 1,1-2 195,2-1-1425,-2 1 860,7-2 0,-6-1-51,5-7 0,-1 1 169,3-4 0,4 0 5,-1-3-49,4-4 36,-5 3-421,6-11 251,-2 5 124,4-10-55,-1 2 370,1-3 0,-1-1 0,1 1 0,0-1 0</inkml:trace>
  <inkml:trace contextRef="#ctx0" brushRef="#br0" timeOffset="9">10689 8603 7624,'4'-13'653,"-3"2"-417,3 2 0,-5 9 71,-2 6 14,-2 7-113,-4 1 0,-2 9 9,-1 2 0,5 2-16,-3 1 0,3 3 68,-2 0 0,2 4 0,2-1 224,1 2-398,1 1 1,0-2 188,0-1-934,0 0 1,0 0 271,0 0-143,-5-4 0,4 2 84,-2-4 77,2-4 360,4-1 0,-3-5 0,0 1 0,0 0 0</inkml:trace>
  <inkml:trace contextRef="#ctx0" brushRef="#br0" timeOffset="10">9022 6369 6852,'0'9'314,"0"0"-135,0 1-88,0-1 0,0 0-132,0 0 0,1 0 51,2-3 0,-2 2 37,2-2 1,-1 6 9,-2 0 1,-2 4-6,-1-4 0,1 2-190,-4-2 0,3 1 99,-3 3 0,4-3-7,-1-3 56,-3-1-38,5 0-14,-3 1 0,3-1-98,-2 0 1,2-2 334,-2-1-142,2-4-78,1 2 17,0-4 1,3-4 13,0-2 0,4-3 13,0 0 1,0 0 5,-1-1 1,2 1 25,-1 0 1,1-5 103,1-1 1,0 1-76,1 2 0,-2-2-56,-2 2 1,5-3 33,-5 2 0,7-2-6,-3 2 1,1-2 65,-2 2 0,1 1-23,-1 3 0,3 2 97,1 1-148,-1 0 1,-3 1 93,1 2-180,-5 2 0,-1 5 64,-4 2 1,-1 5-18,-2 2 0,1 2 36,-4-2 1,3 3-19,-4 0 0,5-2 8,-1 2 0,-1-1-209,1 4 0,-3-2 98,3-1 0,-4 1 181,4-5 0,0 0-141,3-2 1,1-2 34,2-2 1,-1 1-116,5-3 0,-4 0 96,3-1 1,0-2 30,3 2 1,2-3-35,1-3 1,0 1 65,3-4 0,-4-1-34,2-2 0,1 0-30,2-1 1,-2 0 48,2-2 0,-5 0-31,2-3 0,-3 3 112,-1 0 1,-2-2-56,-1 2 0,-3-1 103,3 0 1,-4 3-61,1-3 1,-2 0-40,-1 1 0,-3-1-31,0 4-12,-4 0 0,2 0-61,-5 3 1,4 2 88,0 4 1,0 0-56,-4 0 0,1 0 28,0 0 0,3 4-5,-1 2 0,1 3-11,-3 0 1,1 1 6,1 3 1,-1-2-3,2 5 1,2-4-4,1 3 0,-1-2-72,0 2 1,1 0 74,3 0 0,3-1-202,1-5 0,3 0 58,-1 1 1,5-2-127,2-2 0,0 1-92,0-3 0,-3-1-75,2-3 0,3 0 194,0 0 1,0-1 241,0-2 0,-2-4 0,2-5 0,-2 2 0,2-3 0,-3 3 0,1-4 0,-4 0 0</inkml:trace>
  <inkml:trace contextRef="#ctx0" brushRef="#br0" timeOffset="11">9553 6443 7740,'0'-6'-859,"0"0"1312,-4 4-219,-1-3 1,-5 5-44,1 0 0,3 5-46,0 1 0,-1 2 51,-2 1 1,1 4-53,2-1 1,-3 4-11,3-4 1,1 2-32,-1-2 1,4-1-110,-1 5 1,2-5-96,1 2 1,0-3 70,0-1 0,3 1-735,0-1 547,0-4 0,1-1 100,2-4 1,2 0 94,2 0 1,-1-1-14,0-2 0,1-2-110,-1-4 0,3-1 11,1 1 1,2-1 171,-2-3 0,-1 3-100,-3-2 1,1 1 146,-1 2 0,-1 0-142,-1-1 519,1 5-242,-7 1 0,3 5-23,-4 2 1,-3 5-58,0 5 0,-4 3 91,0 0 0,2 5-27,-1 0 0,1 2-75,-1-1 0,0-3-227,3 3 1,2-2 62,-2-2 1,2-3 45,1-3 0,5-5 80,5-4 1,2-2-12,4-1 1,1-1-26,-1-2 0,4 0-5,2-3 0,0-3 41,-4-3 1,1-2-26,0 2 1,-1-3 85,1-3 1,-4 1-70,1-2 0,-4 3 70,4-6 1,-5 2-174,2 2 0,-4-1-183,-3 1 1,1 2 34,-3 1 0,2 3-207,-3 0 0,3 1-133,-3 2 1,1 3 508,-1 0 0,-2-1 0,4-2 0</inkml:trace>
  <inkml:trace contextRef="#ctx0" brushRef="#br0" timeOffset="12">7905 4506 5867,'0'6'489,"0"-2"-391,-4-4-176,3 0 602,-3 0-555,4 4 1,1-3 110,2 2-75,-2-2 0,3 0 35,-4 2 0,0-1-135,0 4 113,0-3-28,0 5 0,0-3 0,0 1 19,0 0 0,0-2-10,0 2 1,0-3 6,0 3 1,0-3 58,0 3 0,0-3-44,0 4 0,0-4 39,0 3-33,0 0 1,0 3 0,0 1 0,1-4-45,2 0 0,-2 0 40,2 4 1,1-4-6,-1 0 0,4 0-3,-4 4 0,1-4 143,-1 0-145,-2 0 1,4 4 85,-2-1-76,-2 0 0,3 1 4,-4-1 0,0 0-86,0 0 88,0 1 0,0-1-67,0 0 0,0 1 51,0-1 0,0-3-40,0 0 0,4 1 27,-1 2 0,0-3-8,-3 0 0,0 1 20,0 2-1,0 0 0,0 1-8,0-1 1,0 0-1,0 0 0,0 1-6,0-1 0,0 0 10,0 1 1,0-1 0,0 0 13,0 1 0,0-1 2,0 0 0,0 1 7,0-1-11,0 0 0,0 0 19,0 1 0,0-1-23,0 0 0,0 1-4,0-1 0,0 0 8,0 1 1,0-1-7,0 0 1,0 1 1,0-1 0,0 0-37,0 1 0,0-1 31,0 0 1,0-3-2,0 1 0,0-1 0,0 3 1,1-3-1,2 0 0,-2 1-16,2 2 0,-2 0 16,-1 1 0,0-1-1,0 0 0,0 1 1,0-1 0,1 0 43,2 0 0,-2 1-45,2-1 1,-2 0 0,-1 1 0,7-1 15,-1 0 1,3 1-10,-6-1 0,3 0-2,-2 1 0,2-1 4,-3 0 1,0 1 21,-3-1 1,3 0-25,0 0 1,0 1 103,-3-1 1,0 0-82,0 1 1,3-1 7,0 0 1,1 1-75,-4-1 1,3 0 61,0 1 0,1-1-39,-1 0 0,-1 1 37,4-1 1,-3 0-81,4 0 1,-5 1 53,1-1 1,-1-3 104,1 0 0,-2 1-74,2 2 1,-2 0 11,-1 1 1,3-1-67,0 0 0,0 1 47,-3-1 0,4 0-29,-1 0 1,1 1 30,-1-1 1,-1 0-56,4 1 1,-3-1 34,3 0 0,-2-2 81,2-1 1,-3 0-57,3 3 1,-3 1 10,3-1 0,-4 0-53,2 1 1,0-1 35,-1 0 0,1 0-29,-1 1 0,-2-4 30,2 0 1,-1 0-77,1 4 1,-2-1 84,3 0-25,1 1 1,-1-1 24,2 0 0,-1 0 5,-2-3 1,-1 2-31,5-2 1,-4 1 7,3 0 0,-3 1-39,3-2 0,-3 2 41,4 2 1,-4-2-9,3-2 1,-4 3-43,1-3 0,-2 2-97,-1 1 0,3 1 164,0-1 0,0 0 78,-3 1 0,1-1-77,2 0 0,-1 0-30,1 1 0,1-1-19,-1 0 1,3 1 21,-3-1 1,4 0-33,0 1 1,-2-4 32,1 0 1,0 0-1,4 4 1,-4-1 6,0 0 0,0-1-5,3-1 0,0 1-6,-3-2 1,2 2-3,-2 2 0,2-1-17,-2 0 0,2 1 20,-2-1 0,2 0-30,-2 1 1,2-2 27,-2-2 0,3 2-4,0-1 1,-3 0-4,0-1 0,0 2 7,4-1-12,-1 1 1,0 1 5,1 0 0,-2-2-10,-2-1 1,2 0 15,-1 3-7,1 1 1,1-1-43,1 0 1,-2 1-89,-2-1 0,-1 1 187,-2 3 0,-1-5 110,5 4 0,-2-3-88,1 3 1,2-3-67,-1-2 0,1 1-15,1-2 1,-1 2 23,-1 2 0,1-1-52,-2 0 1,2-3 48,2 1 0,-1-1-6,0 3 0,1-1 22,-1-1 0,0 1-29,1-2 1,-1 2 24,0 2 1,0-1-20,1 0 0,-1 1-30,0-1 0,0 0 35,-3 1 0,2-1-159,-2 0 0,3 1 100,0-1 1,0 0 44,1 0 0,-1 1 3,0-1 1,4 0-2,-1 1 0,4-1 40,-4 0 0,1-1-52,0 1 1,-3-2 19,3 6 0,-3-3 0,-1-1 1,1 1-20,-1-1 1,0 0 2,0 0 0,1 1-1,-1-1 0,0 0-9,1 1 0,2-1 0,1 0 1,-1 1 41,-3-1 1,1 0-32,-1 1 0,3-2 74,1-2 0,0 2-66,0-1 1,-3-2-5,2 1 0,2 0 4,-2 3 1,4-2-1,-4-1 0,4-1-9,-4 1 0,4 2-6,-4-1 0,1-2-17,0 1 1,-2-3 25,5 3 0,-2 0-11,2 0 1,-2 1 3,-1-4 0,1 4 16,5 0 1,-4-2-12,1 1 0,-5 0 1,2 3 0,0-2-15,-1-1 0,5 0-9,-1 3 0,0-2 29,0-1 0,1-1-12,-1 1 1,0 2-1,0-1 1,1-2 1,-1 1 0,1-1 3,2 1 1,-3 2-12,-1-5 1,1 4 1,2-1 0,-2-2 0,-1-1 1,0 3-42,0 0 1,2 1 50,-5-1 1,4 3-15,-4-3 1,4-1 10,-4 1 0,4-1-9,-4 2 1,4 1-12,-4-2 0,5-1 26,-2 1 0,-1-2 1,-2 2 0,2-4 50,2 1 1,-2 1 4,2-1 0,-1 3-60,4-3 1,-1 1 13,-3-4 0,3 3-48,-3 0 1,3 0 44,0-3 1,1 0-13,0 0 0,-4 3 0,1 0 1,-1 0-7,4-3 1,-4 3-40,1 0 0,-2 0-102,2-3 0,1 4-216,-5-1 1,3 1 100,-2-1 0,2-1-33,-2 4 1,-1-3-128,-2 4 422,3-5 0,-3 6 0,4-3 0</inkml:trace>
  <inkml:trace contextRef="#ctx0" brushRef="#br0" timeOffset="13">4590 15437 7681,'15'6'0,"1"-2"87,-3-4 1,4 0 146,2 0 0,1 0-162,4 0 0,1 0-239,3 0 0,3 0-4,0 0 1,5 0 112,2 0 1,-1 0 6,3 0 0,2 0-135,-2 0 1,3 0 230,-2 0 0,3 0-82,0 0 1,2 0-76,4 0 1,-1 0 193,3 0 1,-2 0-101,3 0 0,-26-2 1,2 1-13,0-1 1,1 0 0,-1 0 0,1 0 229,-2 1 0,-1-1 1,26 1-127,-27 0 0,1-1 1,1 1-1,0 0-260,1-1 0,1 1 0,1 0 0,0 0 268,-2-2 0,1 0 1,0 1-1,1 1-48,0-3 0,0 1 0,-2 2 1,1-1-10,2-1 1,1 0 0,-1 0 0,0 0-19,2-2 1,0 1-1,-1-1 1,-1 0-54,2 0 1,0 1 0,-1 0-1,1 0-181,2 0 0,0 1 0,0-1 1,1 0 242,-1 1 0,-1 0 0,1-1 0,-1 0 46,0-1 1,1 0 0,-1 1 0,0 0-39,1 1 0,0 0 0,1-1 0,-1 0 52,0 0 0,0 1 0,0-1 0,1 0-46,0-1 0,1 1 0,-3 1 0,1 0-10,0-1 0,-1 1 0,0 0 1,-1 0 1,1-1 0,1-1 0,-1 2 0,0 0-21,1 0 1,0-1-1,0 2 1,0-2 41,-2 0 1,0-1-1,2 2 1,0 0-25,-2-1 1,0 2-1,2 0 1,0 0 57,-2-1 1,0 0 0,0 2-1,0-1-59,-1-1 0,-1 0 0,0 2 0,0 0-63,-1-1 1,0 1 0,2-1 0,-1 0 175,-1 0 0,0 0 0,-2 1 0,1-1-45,-2 2 1,0 0 0,-1 0-1,0 0-55,23 0 0,0 0-80,-4 0 1,-3 0-108,-3 0 0,-3 0 393,-3 0 1,-3 0-1118,-6 0 0,-3 0 880,-7 0 0,-2-3 0,-7 0 0</inkml:trace>
  <inkml:trace contextRef="#ctx0" brushRef="#br0" timeOffset="14">8035 4609 6050,'0'5'277,"-1"-1"-143,-2-4-30,2 0 6,-3 0-49,4-4 45,0 3-27,-4-3 0,3 3 26,-2-2 0,2 1 104,1-5-21,0 5-110,-4-6 1,1 4-81,-3-2 73,4-3 0,-3 8-8,2-2 0,1 1 71,-4-1 8,4 2-44,-7-3-18,4 4-59,0 0 0,0 0 24,2 0-61,2 0 64,-4-4 1,5 2-164,0-4 173,0 4-159,0-7 108,0 8 1,-1-3-1,-2 4-14,2 0 1,-3 1-1,4 2 1,0 3-11,0 7 0,-1 1 20,-2 5 1,2 0-12,-2-1 1,2 1 7,1-1 1,-1 1-185,-2 0 1,2-2 115,-2-1 1,2-3 39,1-3-4,0-1-3,0-4 114,0-1-111,0-16 0,0 4 75,0-7 0,0 3-55,0-1 0,-4 2 162,1-5 0,0 2-28,3-2 0,-3-4 33,0 1 1,0-6-90,3 0 1,0-1-11,0 2 0,0-6 30,0 2 0,0-5-8,0 2 0,3-2 46,0 2 1,1 6-48,-1-3 1,-2 6 87,2 0 1,-1 6-95,-2 0 0,0 5 5,0-2 1,0 3-82,0 1 128,0 3-47,0-2-12,0 7-140,0-3 0,-4 8 62,1 2-87,0 3 56,3 4 1,-1 5-54,-2 3 0,2 5 100,-2-1 1,2 5-74,1 1 0,0 4 1,0-1-183,0 3 16,0 0 0,3-3-92,0 0 269,0-4 1,0 2-1,0-5-98,-1-2 204,4-2-122,-5-9 1,6 0-27,-4-5 1,0 0 29,-3 1-24,4-5 11,-3-1 104,3-4 0,-4-1-3,0-2 0,4-6 158,-1-3-83,0-4 0,-3 1 60,0-4-165,0-3 33,0-2 1,0-5 0,0-1 91,0-1-72,0-4-807,0 2 946,0-1-8,0-2-69,0 7 0,-3-6 0,-1 3 76,-2-1 1,3 6 22,-3-1 1,3 7-30,-3 3-46,4-1-18,-2 9 0,0 2 94,1 8 292,-4 12 0,6 6-533,-2 10 0,2 2 70,1 7-1461,0 4 1384,-4 6 1,3 0 118,-2 3-575,-3 2-403,6-24 0,-1 0 852,-3-2 0,0 0 1,3 3-1,0-1-215,-5 19 0,4 0-45,-1-6 0,-1-8 155,0-5 1,1-8 17,3-1 8,0-4 573,4-10 1,-1-1-615,3-4 950,0 0 1,0-5-885,0-5 0,1 0 95,2-6 1,-1-3 29,-2-6 1,2 0-42,-5-3 16,4 2-54,-6-10 0,4 4-34,-2-2 1,-2 1 93,2 2 0,-2 1-1,-1-4 1,0 4 16,0-1-52,0 6 1,4 2 81,-1 4-99,0 9 48,-3-2 1,0 13-127,0 2 1,0 7 0,-1 11 132,-2 1 0,-3 8 0,-3-1 0</inkml:trace>
  <inkml:trace contextRef="#ctx0" brushRef="#br0" timeOffset="15">17858 7821 7710,'-9'-4'-693,"4"3"789,1-3 0,3 4 157,-3 0 20,3-4-144,-3 3 110,4-4 165,0 5-244,-4 0 1,2-1 8,-4-2-95,4 2 1,-6-3 123,1 4-186,-1 0 1,-2 0 148,-3 0-220,3-4 52,-8 3 1,4-3 58,-5 4 1,3 0-30,-3 0 0,3-3 72,-6 0-128,2 0 79,2 3 1,-2 0-100,-2 0 87,-2 0-55,-4 0 1,-1 0 7,-2 0 1,1 0 64,-4 0-192,0 0 38,-3 0 1,0 0 133,-1 0-1084,1 0 1056,0 0 0,0 0-1,-1 0-32,5 0 27,-3 0 0,3 0 25,-4 0-22,0 0-1,3 0 1,-2-1-486,2-3 488,-2 3-4,-1-3 1,-1 4 0,1 0 0,-2-3-74,2 0 1,-4-3 72,4 3 1,0 0-1,-4 3 0,3-1-1,1-3 0,-2 3-92,1-2 1,-2 2 84,3 1 1,-1 0-154,-2 0 136,2 0-532,5 0 724,-3 0-88,2 0 0,-3 0-101,0 0 298,0 0-164,-1 0 0,1 3-16,0 1 170,0-1-222,4 1 0,-4-2-56,3 4 108,-2 0-29,-1-1 0,-3 4-203,3-3 58,-6-2 1,13 4-133,-11-3 220,8 1 0,0 2-21,2-2 1,-1-1 410,1 2 1,1-4-468,5 3 153,-2-4-92,4 6 1,-2-6 213,0 4-204,4-3 1,-2 5 12,5-2-8,-5 2 0,4-2 33,1 1-167,-1-1 138,5 3 0,-2 1 506,1-1-545,3 0 115,-1 0 0,4 0-87,-1-3 872,1 2-879,4-3 1,0 5-9,1-1 13,3 0-5,-3 1 1,4-4-39,0 0 42,0 0 2,0 4-113,4-1 109,2 0 1,0 1-2,0-1 87,0 0-88,4 0 0,3 1-15,3-1 49,-3 0-36,5 1 0,-4-1 147,5 0 3,-1-4-125,5 4 0,-2-3 24,4 6-27,-5-1 0,7 2-14,-2-4 23,2 5 0,-2-1 38,0 3-86,4 1-92,-1-6 1,12 5 159,-3-3-978,2-1 1060,3-2 0,0-1-202,5 0 113,-5 0-4,4 1 0,-4-1-124,5 0-19,3 1-1200,-2-1 1210,3-4 123,-5 3 1,4-5-1,-1 3-85,-20-5 1,0 0 58,-2 3 0,-1 0 1,4-3-1,0-1-26,-2 2 0,0-1 55,0 0 1,0-1-37,2 0 1,0 0-1,0 0 1,1 0 51,2 0 1,-1 0-45,-1 0 0,-1 0 1,2 2 1,0 0 10,-3-1 1,-1-1-10,4 3 1,0-1 0,-1-2 0,-1 0 7,3 0 1,0 0-59,-1 0 0,1 0 52,-1 0 0,1 0 0,-2 0 0,1 0-8,0 0 0,1 0 0,0 0 0,0 0-200,3 0 0,0 0 0,0 0 0,0 0 203,-1 0 0,-2 0 1,1-2-1,-1 0 0,-1 1 0,1-1 0,-2-1 0,1 0 30,2 2 0,0-1 0,-1-1 0,0 0-30,0 1 0,0 1 0,-2-1 0,0 0 77,0 0 0,0 0-74,-4 2 0,0-1-376,2 0 1,1-2 568,17-1-118,-19 4 1,-1-1 0,21-6-4,1 4-210,3-4 172,-9 1 0,6 0-58,-9 0 0,1 0 163,-4-4 1,-1 0-232,-2-2 1,-2 0 704,-4-3 1,-4 2-569,-2-2-60,-7-1 486,3-2 0,-11-1-305,2 0 0,-5 0-140,-1-3 118,-2 2 577,-5-6 0,-3 2-600,-5-4-365,-3 0 187,-7 0 0,1-3-266,-4 0-626,0-4 778,-7 6-1388,-1-7 1528,-4 2 1,16 18 0,0-1 5,-2 1 0,-1 1-102,-1 0 0,-1 1 91,-3 0 1,-2 0 0,0 1 0,-1-1-49,-3 2 1,-1 0-51,-2 0 1,0 1 95,-3 1 1,-2 1 0,-2 0 0,-2 1-44,0 0 0,-2 0-129,13 3 1,0 1-1,0 0-158,0 0 0,0 1 0,-1 0 1,-3 0-1,-1 1 0,1-1 139,0 1 0,-1 0 1,1 0 228,-2 0 0,1 1 0,-1 0 0,-1 0 0,1 2 0,-1-1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37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1071 17216 7871,'-6'0'771,"-1"0"-490,5 0 0,-2-1-129,4-2 0,3 1-35,0-5-183,5 5 1,-6-6 93,4 2 1,-1 1-478,1-2 165,3 1 462,-4-3-171,0 4-1,3 1 1,-6 4 315,4 0-200,1 0 92,2 0-95,4 0 1,-2 4-86,1 2 1,3-1 32,0 1 1,0-3-96,0 4 1,1-2 108,2 1 0,2-1-137,2-2 1,-3-2 60,3 2 1,2 2-199,1-2 1,-2 0 48,2-3 0,0 3 103,3 0 0,-3 1-25,0-1 0,0-2-9,2 2 1,1 3-57,0 0 1,0-1 13,0 1 0,0 0-119,0 4 1,1 0 858,2 2 0,-1-1-173,4 1 0,-3-3-266,3-2 0,1 1-101,2-2 1,1-1-223,2 2 0,-1-4 153,1 3 1,1-3 3,0 3 1,0-4-88,-1 1 1,-1 1 20,1 0 0,0 0 70,-2-1 1,2-1 98,-3 4 1,-2-4-76,6 1 1,-5 1 18,4-1 1,0 2 20,0-2 1,-1-2 17,5 2 1,-5-2-16,1-1 1,5 0-2,-2 0 0,5 1-221,-5 2-518,-1-2 698,-1 3 0,3-4-45,-1 0 1,5 0-99,-5 0 0,2 0 140,-2 0 1,6 0-46,-3 0 1,3 0 9,-3 0 1,1 0 69,0 0 1,2-3-145,1 0 0,-1 0 22,-2 3 0,2 0 39,-3 0 0,6-1 22,-5-2 1,4 2-25,-1-2 1,-24 1 0,1-1-13,22 0 1,-22 1 0,0 0 8,-1 1 1,1-1-1,0 1 1,1 0-56,0-2 0,0 0 0,-1 1 0,1 1 54,0-2 1,0 0 0,0 0-1,0 0-6,0 0 0,0 0 0,0-1 0,0 1 20,0 1 1,0 1 0,-2-2 0,1 0-13,-1 1 0,0 1 0,2-3 0,0 1 16,2 2 0,-1-1 0,1 0 1,-1 0 15,-1 0 1,0 1 0,0 0 0,0 1 5,0-1 0,0-1 1,0 0-1,0 0-32,-1 0 0,1 1 1,0-1-1,0-1 7,0 2 0,0-1 0,25 1-6,-27 0 0,1-1 0,-1 0 1,1 0-1,3 1 0,-1-1 0,-2-1 0,0 0-1,1 1 1,0 1 0,-1-2 0,0-1 4,1 3 1,0-1 0,-1 0 0,1 0-14,-2 1 0,0-1 0,2 0 0,-1 0 0,0-1 0,-1 0 1,1 0-1,1 1-3,0 0 1,0 0 0,0 1-1,-1-2 10,1 1 0,0-2 1,0 0-1,0 0 1,0 1 1,0 0-1,0 0 1,0 0-39,0 0 0,0 0 0,-1 2 0,1-1 33,-2-1 1,0 0 0,2 2 0,-1 0 2,0-1 1,-1 1 0,25-3-15,-2 1 0,-1-2 57,-2 2 1,1 2-4,0-2 1,-4 2-10,0 1 0,-3 0-232,0 0 1,-2 0-280,0 0 1,-5 3 161,-2 0 0,-3 4 322,-3-4 0,0 3 0,-5-3 0,-5-1 0,-6-1 0</inkml:trace>
  <inkml:trace contextRef="#ctx0" brushRef="#br0" timeOffset="1">8668 3371 7752,'0'-10'273,"0"1"0,1 4-387,3 2 1,1 6-328,4 3 1,0 3 562,1 4 0,-1-2-30,0 5 0,0 0 30,-3 6 1,-1-3-65,-2 3 0,-2 2-46,2 1 1,-6 5 12,-3 1 1,-3 1 100,-4-1 0,3 1-101,-3 2 0,3 1 39,1-4 1,3-1-135,-1-5 1,5-2 81,-1-4 0,1-1-228,-1 1 1,2-5-44,-2-1 229,2-3 11,1-5 106,0-1 1,0-6-90,0-4 1,0-1 109,0-9 1,0 0-70,0-6 0,-4 2-23,-3-1 1,2-2-12,-1 1 0,-1 1 15,-6 2 1,2 0-24,-4 1 1,2 3 10,-2 3 0,0 5-8,0 0 1,-5 5 14,4-1 0,-3 2 13,3 1 0,0 4-62,0 2 0,0 2 44,3-2 0,-2 2-12,2-2 0,4 2 0,3-2 1,4 2-6,-1-2 1,2 3 8,1 0 1,1 0-2,2 1 0,3 0 55,6 2 1,0 0 142,3 3 0,2-4-214,4-2 0,2 0 50,2-3 1,2 2-269,-2-2 0,2-2 0,1-4 1,3-4-10,0-2 1,1-4-32,-1-2 1,-2-3-93,2-3 0,-2-4 365,-1 0-226,-5-4 1,4 3 0,-3-5 0</inkml:trace>
  <inkml:trace contextRef="#ctx0" brushRef="#br0" timeOffset="2">9013 3603 7752,'5'0'253,"-1"0"1,-4 4-88,0 3 1,0 5 24,0 4 1,0-3-37,0-1 1,0 3 46,0 0 0,0-1-34,0-2-149,4-1 40,-3-2 0,7-3-94,-5 0 1,1-4-16,-1 2-208,-2-3 0,4 2-193,-2 0 98,-2-4 1,3-4-24,-4-5 1,1-2 139,3-1 1,-2 1-200,4 3 1,-1-4 434,1 1 0,3-9 0,-4 2 0</inkml:trace>
  <inkml:trace contextRef="#ctx0" brushRef="#br0" timeOffset="3">9115 3371 7750,'-9'-15'0,"0"2"88,-1 3 0,4 1 391,0 0-378,4 3-255,-2 2-111,4 4 0,4 4 78,2 3 1,1 1-17,0 1 1,1 1 0,-2-1 1,2 0-103,2 1 0,-1-4 185,0 0 0,2-1 119,1 1 0,-2-2 0,3-4 0,0 0 0,0 0 0,0 0 0,0 0 0,-3 1 0,2 3 0,-4-2 54,-2 4 1,0 0 8,3 3 0,1 1 181,-1-1 0,0 0-99,0 1 146,1-1-122,-1 0 1,-3 1-56,1-1 0,-4-3 93,3 0 0,-4-3 19,1 4 1,-2-4 131,-1 3-32,0-4 0,-4 5-155,-2-4 0,1 4-107,-2-4 1,2 1 48,-1-1 1,-1-1-102,4 4 0,-2 0 23,2 4 0,-1-1-372,-2 0 111,2 1 1,4-1 110,0 0 1,0-3-140,0 1 0,4-5 73,2 1 0,6-3 109,0-3 0,1-2 5,0-5 0,-2-3 3,5-3 1,-5-1 174,2-2-147,-3 0-1,-5 1 0,3-4 162,-1 0 0,-3 1-63,-1 2 0,1 0 87,-1 1 1,0 0-60,-3 3 0,0 4 290,0 5-292,0 4 39,0-6-58,0 7-173,4 5 0,-3 2 201,2 6 1,-1 3-96,2 0 1,-3 4-76,2 3 0,1 1 105,-1 1 1,3 4-6,-3 0 0,0 1-114,-3 5 0,-3 0-147,0 0 1,-8-1 125,-2-2 0,1-2 24,0 2 1,-2-6 321,2-4 0,-4-1-124,4-1 1,-2-4-213,2 1 0,1-6 45,-5-1 1,4 1-112,-4-4 1,4-2 36,-4-1 0,5-2-206,-2-1 1,0-4-193,0-2 0,4-7-12,3-2 537,4-7 0,-2-6 0,4-5 0</inkml:trace>
  <inkml:trace contextRef="#ctx0" brushRef="#br0" timeOffset="4">9748 3398 7733,'5'6'380,"-4"-1"47,2-2 0,-2-1-408,-1 4 0,0 1-379,0 6 0,0-1 327,0 7 1,0-2 294,0 8 0,-3-3-350,0 3 1,-4-4 48,4 0 0,-3-1-146,3-1 1,-3-5-71,3-2 1,-2-5-165,2-4 0,2-4-5,-2-5 424,2-5 0,-3-16 0,-1-2 0</inkml:trace>
  <inkml:trace contextRef="#ctx0" brushRef="#br0" timeOffset="5">9897 2877 7733,'0'-19'0,"0"2"71,0 1 1,-3 3-53,0 4 150,0 3-501,3-2-426,0 7-61,0-3 655,0 12 0,4-6 164,2 4 0,-1-3 0,3-3 0,-3 0 0</inkml:trace>
  <inkml:trace contextRef="#ctx0" brushRef="#br0" timeOffset="6">9953 2952 7610,'5'-7'-159,"-1"1"0,-3 3 167,-1-3 1,0 3-495,0-3 259,0 3 0,0-2-160,0 2 297,0 2 90,0-7 0,-1 6 0,-3-4 0,3 2 0,-2-2 0,2 4 0,0-5 0,-2 4 37,2-4 1,-3 5 214,4-5 231,0 5-233,0-2-33,0 4-137,-4 0-165,3 0 827,-3 0-676,4 4 0,0-2-57,0 5 0,0-1 43,0 3 0,0-3-48,0 0 0,1 1 58,2 2 0,-2 3 3,2 1 0,-2 3 18,-1 0 1,3 3 3,0 2 1,0 3 24,-3 4 0,1-1-39,2-2 0,2 1-112,1-5 0,2 4 66,-2-3 0,-1 0-73,2-4 1,-1 1 33,3-1-145,-4 5 173,4-3 0,-8 7-39,2-2 0,-2 2-85,-1 5 0,0-7 266,0 3 1,-3-2-101,0 2 0,-1-1-142,4-2 1,0 1 87,0-5 0,2-2-31,1-3 0,1-4-19,2 4 1,2-5-7,-2 1 1,3-1-5,0-2 0,-3-3-10,0 0 0,0-3-139,0 4 21,2-5 1,-3 2-190,5-4 214,-5 0 0,2-1 38,-4-2 1,3 1-31,-3-5 1,1 4-166,-4-3 217,0 0 0,0-4 99,0-3 0,-5 3 0,0-4 0</inkml:trace>
  <inkml:trace contextRef="#ctx0" brushRef="#br0" timeOffset="7">9879 3585 7733,'-9'0'316,"3"0"-790,2 0 526,12 0 1,0 3 12,7 0 0,1 3-55,2-3 1,2 4-3,2 0 0,2-3-239,3-1 0,3-2 87,-2-1 0,6 0-549,-7 0 555,3 0 1,-2-8 0,0-3 0</inkml:trace>
  <inkml:trace contextRef="#ctx0" brushRef="#br0" timeOffset="8">10549 3464 7733,'5'0'277,"1"0"145,-3 0 0,-1-5-400,4-1 43,-4-2 0,5 2-16,-4 0 8,0 4-101,-3-3 63,0 5 0,-8 0-205,-4 0 0,-9 0 159,-4 0 1,1 3-130,0 1 0,4 0 120,1-1 1,2-1 34,4 4 1,-4-3-24,4 3 1,-3-2-14,10 2 1,-4-3 6,7 3 1,0-3 22,3 3 0,0-3-2,0 4 1,1 0 53,2 5 0,0-1 104,7 1 0,-2 2 33,7-2 1,-4 5-96,4-2 1,-2 0 1,11 0 1,-12-3 10,3 4 0,-5-4 9,-1 4 0,0-4-60,1 4 0,-1-5 5,0 2 1,1-3-38,-1-1 0,-3 0-19,0-3 0,-4 2-53,1-2 0,-1 3 55,-2 0 1,-5 0-78,-1 0 0,-7 1-49,-6-1 1,-4 0-212,-5 1 1,-4-1-83,-2 0 1,1-2 418,-1-1 0,4-4 0,-2 2 0</inkml:trace>
  <inkml:trace contextRef="#ctx0" brushRef="#br0" timeOffset="9">15801 3454 7749,'0'10'0,"0"-1"0,0 0-38,0 5 189,0 0 0,-5 10-63,-1 4 0,1 4-206,-1 5 1,0 5 71,-4 1-1285,1-2 1425,0 5 1,-2-5-183,-1 3 0,2-1-125,-3-6 1,0 2 122,0-8 0,1-3 45,3-3 0,3-9-178,3 0 1,3-9 107,3-4 0,6-2 115,3-1 0,5 0 0,-3 0 0</inkml:trace>
  <inkml:trace contextRef="#ctx0" brushRef="#br0" timeOffset="10">15866 3464 7709,'9'-1'324,"0"-3"1,8 3-9,1-2 0,8 3-738,2 3 1,0 6 186,3 3 0,2 2-15,1-2 1,-5-2 193,-1 3 0,-7-3 46,-2-1 1,-6-2-12,-7-1 1,-1 0-90,-5 3 0,-6-2 70,-3-1 1,-5-3-53,-8 3 1,1-3-86,-4 3 1,-3 0 65,-3 0 0,0 2 111,3-2 0,-4 3 0,-1 0 0</inkml:trace>
  <inkml:trace contextRef="#ctx0" brushRef="#br0" timeOffset="11">15922 3659 7709,'-33'14'0,"0"0"0</inkml:trace>
  <inkml:trace contextRef="#ctx0" brushRef="#br0" timeOffset="12">15689 3817 7709,'-24'18'-255,"2"-2"0,6-1 307,0-6 0,5 3 331,-2-6-38,3 2-14,5-3 53,1 0-221,4-5 1,5 0-141,4 0 0,2-1 113,4-3 0,2 0-234,4-2 0,3-2-19,4 2 0,1-2 22,2 2 1,-1-3-144,4 0 1,-1-2-295,1-4 0,2 2-756,-5-2 904,0 3 384,1-5 0,-2 5 0,4-3 0,-7 2 0,1-2 0,-10 4 0,1-2 0,-6 3 0,3 0 0,-2 4 0,2 0 0,-3 4 0,-3-1-63,-1-2 311,-4 4 1,4-3-97,-3 4 76,-2 0 5,0 0 575,-4 0 1,-10 4-521,-3 2 0,-4 2-95,4 1 1,-2 1-49,2-1 1,-2 4 2,2-1 1,-2 4-49,2 0 0,-3 2-187,0 0 1,3 1-128,0-1 0,3 1 141,1 0 0,1 2-85,1 1 1,3-4-43,4-6 0,0 2-234,0-2 278,0 0 0,4-3 46,3-3 1,4 1 49,1-4 1,5 0 112,-2-3 0,3 0-117,1 0 0,-1-1 8,1-2 0,3 1-71,-1-4 1,1 0 67,-3-4 1,-2 1-12,-1 0 1,0-4 68,-3 1 1,-1-4 105,-3 4 0,0-3-83,-3 2 1,1 4 162,-4 3 0,0 2 116,-3-2-178,0 4-146,0-2 0,0 5 53,0 2 0,1 2-48,3 5 0,-3-1 8,2 0 0,-1 1-19,1-1 0,-1 1 16,4 3 0,-3 0 9,3 3 1,-2 0-47,2-3 1,0 2-51,3-2 0,1 2-148,-1-3 1,4 0 40,3-6 0,2 1 207,4-4 0,2-4 0,4-4 0</inkml:trace>
  <inkml:trace contextRef="#ctx0" brushRef="#br0" timeOffset="13">17067 3799 7709,'-8'-9'67,"0"-1"114,-7 1 1,-1 4 114,-2 2-466,-1 2 205,-4 1 1,-1 5-66,-3 4 0,-1 5 109,0 4 1,-3-2-262,0-1 0,0 1 82,3 2 1,0-2 166,0-1 1,5-3 48,4 0 1,2-2-34,4 0 1,-1 2-58,5 1 1,-3-1 44,6-3 1,2 2-67,1 1 1,3-2 81,3 3 0,3-3-142,6 0-69,-1-1 155,6 0 1,-1-1-420,6-1 170,6 1-14,1-7 0,10 3-70,-2-4 0,1 0-878,-3 0 825,1 0 148,-3-4 1,0-1 155,-2-5 1,-3 1 50,-3 0 0,1 0 0,-5-1 0,1 0 0,-3-3 0,-2 3 0,-1-2 0,-2-2 0,-1 2 0,-7-1 0,6 4 0,-7 0 0</inkml:trace>
  <inkml:trace contextRef="#ctx0" brushRef="#br0" timeOffset="14">17262 3873 7709,'-10'-1'66,"-2"-2"0,1-1 114,-1-2 0,-2 2 19,2 4 1,0-3-31,2-1 0,1 1-1,0 3 1,-1 0-187,1 0 196,4 0-91,-3 0 185,6 0 24,-2 0-284,8-4 0,5 1-85,3-6 1,4 2 141,-4-6 0,5 0-107,-2 0 1,2-2-76,-2 2 1,2-2 100,-5 2 1,1-2-53,-4 3 1,-1-4-15,-2 4 1,2-1 35,-5 4 0,0 0-5,-3-1 0,-5 1 2,-5 0 0,1 2 27,-3 1 1,-3 4-2,0-1 0,1 2 173,2 1 1,-2 1-59,2 2 1,0 2-80,2 5 1,2 0 1,2 2 0,-2 0 5,5 3 0,-1-1-4,1 4 1,2-2 0,-2 2 0,2 1-45,1-3 1,0 1-31,0 2 0,4-5-121,2-1 0,7-2 40,2 2 1,7-6-91,3 2 1,-1-3 15,0 0 1,0-1-79,1-5 1,1 0 93,-4 0 0,0 0 15,0 0 0,-2-1-51,1-3 0,-1-1-13,-1-4 0,-4-1 242,1-3 0,-1 0 0,4-3 0,-1-3 0,-3 3 0,3-8 0,-4 5 0</inkml:trace>
  <inkml:trace contextRef="#ctx0" brushRef="#br0" timeOffset="15">17886 3520 7709,'6'-5'372,"1"-1"-174,-5 2 0,2-1 198,-4 2-209,0 2-238,-4 5 1,-2-1 69,-3 6 0,0-1-196,0 1 0,-4-1 146,1-2 1,-4 3 131,4-3 0,-5 2-9,2 1 0,0 1-91,0-1 1,2 1 45,-2 3 1,2-2-18,-2 5 0,3-4-111,0 4 0,2-4 97,0 4 0,2-5-145,2 1 0,2 0 72,4 0 0,1-2 45,2 3 0,2-3 87,4 0 0,4 0-19,-1 2 1,5 0 126,-2 3 1,3-2-114,0 2 1,1 1 150,0 2 0,-1 1-76,1-1 0,-4 1-7,1 0 1,-6 0-157,0 3 1,-2-2 69,-5 1 1,0-2 89,-3-3 1,0 0-158,0-3 0,-2-1-191,-4-3 0,-1 1 167,-9-1-557,-4-4 397,-3 3 1,-9-3-255,-3 1 0,-2-1 453,-3-2 0,-7-2 0,-4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53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11024 1648 7872,'9'0'-637,"5"0"466,1 0 0,4 0 1,3-1 138,3-2 1,1 1 90,2-4-87,0 4 1,1-4 448,2 3-1188,-2 2 845,7-7 536,-7 7-377,8-3 0,-4 4 2,4 0-54,4 0-227,2 0 1,4 0 196,3 0-1048,-22 0 0,0 0 928,0 0 0,1 0 0,1 0 0,0 0-73,-2 0 1,0 0 88,2 2 0,0 0 0,-1 0 1,1 1-66,2 1 1,1 1 0,-1 0-1,0 0-89,3 0 1,1-1 0,0-1-1,1 0 7,1 1 1,1-2 0,0 0-1,0 0 132,3 1 1,0 0-1,0-2 1,1 1-251,1 1 1,2 0 0,-2 0 0,1-1 222,-2 1 1,0 0 0,1 1-1,0 0-22,4-3 0,1 1 0,-3 0 0,0 0 13,3 0 1,1-1 0,-2 0 0,-1-1-41,0 2 1,-1-1 0,0 0 0,-1-1 13,2 0 0,-1 0 0,-2 1 1,-1-1-70,2 2 0,0-1 1,-2 0-1,0-1 65,-1 2 1,0-1 0,0 0 0,0 0 82,0-1 0,0 0 0,-1 0 0,0 1-105,0 0 1,-1 1 0,0-2 0,-1 2-73,-2 1 1,0 0 0,-3-1 0,0 1 123,1 0 0,-1 0 0,-2 2 0,1 1 0,2-3 0,1 0 0,0-1 0,1 0 0,-1-1 0</inkml:trace>
  <inkml:trace contextRef="#ctx0" brushRef="#br0" timeOffset="1">11266 2011 7805,'-6'-6'-833,"0"0"1,3 3 641,-4-4 1,1 2 190,-3-1 0,0-2 103,-1 2 0,1-4-128,0-2 1,-1 1 93,1-1 0,0 1-77,-1-2 1,1 3-34,0-2 0,-1 1 0,1 2 0,0 0 41,0-1 0,-1 1 0,1 0 0</inkml:trace>
  <inkml:trace contextRef="#ctx0" brushRef="#br0" timeOffset="2">11080 1816 7805,'-5'0'0,"2"0"-23,6 0 1,5 0 290,4 0 1,8 1-75,-1 2 0,6-2-24,-1 2 0,8-1 9,6 1 0,0-2-56,5 2 1,2-2-445,5-1 1,2 0 382,-22 0 1,-1 0 0,1 0 0,0 0-17,1 0 1,0 0-1,6 0 1,1 0 15,-1 0 0,0 0 1,6-1-1,1-1-361,0 1 1,-1-1 0,2-1 0,0 0 324,0 1 0,0 1 0,3-2 0,-1 0-422,0 1 1,-1 0-1,2 0 1,0 0 408,-2 1 0,1-1 0,-1 2 0,1-1-52,-1 0 0,1-1 0,3 0 1,1-1-46,-1 0 0,0 0 0,-15 0 0,0 0 1,0 0 6,14-1 1,-2-1 0,1 2 0,0 1-23,-2 0 0,1 1 1,0-1-1,1 0-11,-3 0 1,0 1 0,0-3-1,-1 1-154,-3 2 1,-1-1 0,-3 0 0,0 1 187,-3 1 1,0 0 0,-1 0 0,-1 1-3,0 0 0,-1 1 0,-2 0 0,0 1-301,-2 2 0,-1 0 379,21 4 0,-5 1 0,-6 3 0,-2 2 0,-2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56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8855 1555 7882,'9'0'0,"1"-3"-232,3 0 0,-2 0 91,5 3 0,0 0 223,6 0 1,-1 0-40,3 0 0,-2 3-67,3 0 1,0 0 77,3-3 1,0 0-64,0 0 0,4 0 204,2 0 0,3 0-71,3 0 0,0 0-187,3 0 1,1-3 62,2 0 1,4-4 39,-1 4 1,-20 2 0,-1-1-43,0 2 0,0 0 1,3 0-1,-1-1 38,0 0 1,-1-1 0,2 2 0,-1-1-69,1 0 0,0-1 0,0 1 1,0 0-228,3-1 1,1 1 0,0 0 0,0 0 215,1-2 1,-1 0 0,2 1 0,-1 0 44,-1-1 1,1 0-1,4 2 1,0-1-1,-1-1 0,-1 0 1,4 0-1,0 0-760,-1-2 1,-1 0 759,-1 1 0,1-1-923,3 0 1,0 1 922,-2-1 0,-1 0 30,4 1 0,0-1 0,-2 1 0,0-1-15,0 0 0,0 1-197,-3-1 1,1 0 0,3 1-1,0-1 191,-1 0 0,0 1 1,1 1 0,0 0-136,1-1 1,0 0 132,-2 2 0,1-1 0,4-1 0,0-1-22,-2 0 0,0 0 0,2 1 0,0-1 82,-2 0 0,0 1 0,2 0 0,0 2-47,0-2 0,-1 1-13,4 0 1,0 0-131,-6 1 1,2-1 119,4-1 0,1 0 0,-3 3 0,-1 0 2,3-2 1,-1-1-1,1 3 1,0-1-3,1-1 1,0 0-1,-1 1 1,-1 1 0,1-2-1,0 1 9,0 0 0,0 0 0,1-1 0,0-1 62,0 3 1,0-1-393,0 1 1,0-1 358,-15 2 1,-1 0-1,1 0-30,16-2 1,-1 0-2,-14 2 1,0 0 0,0-1-1,15-1 1,0 0 0,-16 2 0,1 0 0,-1 0-7,17 0 0,0 0 1,-17 0-1,0 0 1,0 0-33,17 0 1,0 0-1,-17 0 1,0 0 0,0 0 45,17 0 0,0 0 0,0 0 0,0 0 148,-2 0 1,0 0 0,0 0 0,0 1-1,1 0 1,-1 0-131,0 1 1,0-1-45,1 1 0,-1-1-385,-2-1 1,0 0 410,2 0 1,-1 0-24,-3 2 1,0 0 18,4-1 0,0-1 0,-4 3 1,1-1 227,2-2 1,-1 0 0,-2 0 0,-1 0-275,3 0 1,-1 0 0,-3 0-1,1 0-14,0 0 0,1 0 0,-2 0 0,-1 0 1,-3 0-1,1 0 29,-2 0 1,0 0 0,1 0 0,0 0-122,-2-1 0,0 2-1,-1 1 1,1 0-190,-1-2 0,-1 1 210,-2 1 1,0 0 0,0-2 0,0 1 43,0 0 0,-1 1 1,-3-1-1,0-1-225,0 2 0,0-1 303,-4 0 0,0-1 0,0 2 0,0-1 0,24 2 0,-2-1 0,-4 0 0</inkml:trace>
  <inkml:trace contextRef="#ctx0" brushRef="#br0" timeOffset="1">5959 4209 7830,'5'0'-1136,"2"1"569,-4 2 411,5-2 223,-3 7-22,4-3 1,-3 3 70,1-1-96,-5 1 0,3-4 180,-2 2-171,-2 3 1,3-7 79,-4 4-37,4-4 125,-3 2-65,3-4 589,-4 0-645,-8 0 0,3 1-101,-4 2 1,-1-1 56,4 4 1,1-2-14,-1 2 0,0-3-8,-4 3 1,4-4-78,0 1 0,1-1 102,-2 1 0,-1-2-21,2 3 1,1-3 27,-1-1 0,-1 0-8,-2 0-42,0 0 1,-4 0 33,1 0 0,0 0-3,2 0 1,-2 0 9,-1 0 0,1 0-2,3 0 1,-4 0-69,1 0 0,-1 1 48,4 2 0,0-2-25,-1 2 0,4 1 41,0-1-8,0 4 1,0-2-28,-1 5 0,5-1 0,-3 0 97,2 1 1,2 2-77,-2 1 0,2-1 8,1-3 0,0 2-2,0 1 1,0-1 66,0 5 1,3-4-61,0 4 1,3-1 33,-3 4 0,5 0-53,-2-1 0,1 5-10,-1 2 1,2-1-150,-5 0 0,1 1 51,-1 3 0,1 0 180,2 0 0,-1 0-93,-1 0 0,-3 1-31,2 2 0,-2 5 29,-1 5 0,0 1 115,0-5 0,0 6-45,0-6 1,0 2-129,0-2 0,0 0 64,0-3 1,3 5 28,0-2 1,1 4-187,-1-1 1,-2 1 102,2 3 0,-2-3 252,-1-4 1,0 4-118,0-1 1,1 2 63,2-2 0,-1 1-109,1 3 1,-2 0-107,-1-3 1,0-1-21,0-3 0,3 0 75,0 1 1,1-1-29,-1 0 0,-2 0 51,2 1 1,-1-1-12,1 0 1,-2 0-34,3 1 0,0 2 108,-1 0 0,0 1-61,-3-4 0,1-3 22,2 0 1,-1-1 108,4 1 1,-3 2-119,4-5 1,-4 0-22,3-3 1,-1-2 25,1-1 1,-1 2-21,-1-2 0,-3-1 19,2 1 0,-2-2 1,-1 2 1,0 2-17,0-2 1,0 1-7,0-1 0,-3 1 210,0-5 1,-5 5-194,2-1 0,-2 2 31,-1 1 1,0-4-19,3-3 1,1 0-56,2 1 0,2-3 56,-2 3 1,2-3-66,1-4 1,0 3 30,0-3 0,0 3-7,0 1 0,0-1-153,0 1 0,0 0 52,0 3 0,0-2 270,0 2 0,3-3-73,0 0 1,4-1-199,-1 1 0,1 3 103,0 0 1,1-4-121,-2-2 1,2-4 33,2 4 0,-1-5 25,0 1 0,1 0 108,-1 0 0,0-1-72,1 1 0,-1-1 15,0 2 0,1-3-29,-1 2 1,0-1 125,0-2 1,1 0-75,-1 1 0,1-4 26,3 0 1,-3-1-15,3 2 0,0 0 5,0-4 1,2 3-4,-3-3 1,5 1-15,-1-1 1,-2 0 0,2 3 0,-2-4 4,2 1 0,1 1-13,-1-1 1,1 3 10,2-3 1,-2 4-30,-1-4 0,5 0 22,-3-3 1,4 1-3,0 2 0,1-2 14,5 2 0,-2-2-13,2-1 1,-2 0 62,5 0 0,-2 0-54,-1 0 0,3 0-7,0 0 1,1 0 11,-1 0 1,-1 0 12,4 0 1,0 0-70,4 0 0,-1 0-116,0 0 1,-3 3 263,0 0 0,1 1-109,2-4 1,3 0 53,1 0 0,-1 0-58,-3 0 1,3 0-72,1 0 0,-1 0 85,-3 0 1,1 0 106,-1 0-101,0 0-987,0 0 988,1 0 1,-4 0 0,0 0-68,1 0 1,1 0 67,2 0 0,-1 0 107,0 0-525,0 0 417,-4 0 14,8-5 1,-9 4 4,8-2-7,-4 2-53,6 1 45,-5-4 0,0 3-4,0-2 1,-2 2 133,-1 1 0,-1 0-155,1 0 1,1 0 19,-4 0 1,3 0-37,-3 0 1,0 0 29,-3 0 1,3 0-197,0 0 1,2 1 63,-2 2 0,-2-2 262,2 2 1,1-2-60,-1-1 1,1 0-47,-1 0 1,-2 0 446,2 0 1,-5 3-481,-2 0 1,-3 1 171,1-4 1,-2 1-153,-2 2 0,0-2 331,-3 2 1,2-1-301,-5 1 0,4-2-124,-4 2 1,1-2 48,-4-1 1,3 0-9,1 0 0,-1 0-45,-3 0 0,1-3 76,-1 0 1,0-3-60,1 3 38,-1-5 1,-1 3 30,-2-4 0,3 3-30,-3-1 1,-1 2-59,1-1 1,1-2 4,2 2 0,-3-3-146,0 0 0,0 0 38,4-1 1,-2 1 64,-2 0 0,3-4 161,-3 1 0,-2-2-131,-1 2 0,1 1 178,-1-5 1,0 4-108,-3-4 0,0 5 77,0-2 0,1-1 41,2-2 0,-1 2-25,1-2 1,-1 1-61,1-4 0,1 0 10,2-3 0,2 2-94,-1-1 0,0-3 79,-1-1 0,2-2-78,-1-1 0,-2 2 56,1-2 1,-1 5 71,1-9 0,-1 6-23,-1-5 1,0 2 125,2 1 0,1-4-133,-4-3 1,5 2-4,-2-1 0,-1 0-38,1-3 1,0-4-150,4 1 1,-4-3 164,0 2 1,-1-2 23,1 3 1,2-4 48,-5 4 0,1-4-61,-1 4 1,-2-4-7,2 4 1,-2-4 28,-1 0 1,0 2-10,0-2 1,0 2-61,0-2 1,3-4 55,0 1 1,0-1-34,-3 1 1,0 1 20,0-1 0,0 0-66,0 1 1,0-1 39,0 1 0,0 3-5,0 3 0,0-2-87,0-2 0,4 2 92,-1-2 1,0 5-145,-3-1 1,0-5 79,0 2 1,3-1 57,0 7 1,0 0-35,-3-1 1,0 1 110,0 0 1,0 1-62,0 2 0,0-2 92,0 5 0,0-3-41,0 3 0,0 1-48,0 5 0,0-1 20,0 1 1,0 2 2,0 1 0,0 2 23,0-2 0,0 5 167,0-1 1,-3 4-180,0-1 1,-4 3-21,0 0 0,-1 2-1,-1 0 1,-1 2-48,-3 2 0,3-2 51,-3 5 0,2 0-71,-1 3 1,1-1 58,-1-2 0,1 2-63,2-2 0,0 2 52,0 1 0,-4 0-3,1 0 0,-2 1 137,2 2 0,0-2-83,-3 2 1,0-1 71,0 1 0,-3-2-90,3 3 1,-3-3 12,0-1 0,-4 0 9,0 0 0,-1 0 11,2 0 0,0-5 15,-4-1 1,1 1 0,0-1 1,-3 0-28,2-4 0,-3 0-8,-3-2 0,0 1-40,-6-1 1,1 1-56,-4 2 0,1 0-12,-2 0 1,-2-1-174,-7 1 1,23 4 0,-1 1 200,-1-1 0,-1 0 0,0 2 0,-1 0 24,0 0 0,0 0 1,0 0-1,-1 1-8,-3-1 1,-1 0 0,-3-1 0,-1 0-309,-1 2 1,-2 1-1,-1-1 1,-1 1 303,-1 1 1,-1 0 0,-1 0 0,-1 0-305,12 0 0,0 0 1,-1 0-1,2 1 1,-1 1-1,0-1 320,-2 1 1,-1 0 0,1 0 0,0 1 0,1 0 0,-1 0-66,-1 0 1,-1 0 0,1 0 0,-1 1 0,0 0 0,0 0 32,-2 0 1,-1 0 0,0 1 0,1 0 0,1 0 0,-1 0-46,2 0 1,0-1 0,-1 0 0,-2 1 0,-1 0 0,0 0 13,3 0 0,0-1 0,-1 0 0,-1 0 0,-1 0 0,1 0-791,1-1 0,1 0 0,0 0 864,0 1 0,0-1 0,0 0 0,0-1 0,-1 1 0,1-1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58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2812 9963 7688,'0'-10'-243,"0"1"-184,0 4 368,0-3 0,-1 3 1,-1-2 90,-1 1 77,0 4 53,-2-2-62,4 0 131,-7 3 19,7-4-136,-7 5 195,7 0-106,-3 0 0,11 0-179,2 0 0,4 0-17,-1 0 1,1 0-18,3 0 1,2 0-15,-3 0 0,4 0-3,2 0 0,-1 1-18,2 3 1,1-3 65,-2 2 1,4-2-36,-3-1 0,4 3 10,-1 0 0,1 0-11,2-3 0,1 0 4,2 0 1,-2 0 3,2 0 0,-2 0-61,-1 0 1,0 3-110,0 0 0,-4 0 13,-2-3 0,-3 3 118,0 1 0,-1 2-183,-3-3 0,2 4 14,-5-1 215,0 3 0,-2 0 0,-1 0 0</inkml:trace>
  <inkml:trace contextRef="#ctx0" brushRef="#br0" timeOffset="1">2207 10307 7684,'14'0'-373,"1"0"257,-3 0 1,3 0 109,3 0 1,1-3-16,-1 0 0,4 0-7,0 3 0,1 0 61,-2 0 1,-1 0 7,2 0 0,-3 3-2,0 0 0,3 3-35,-1-3 1,2 4 43,-1-4 0,-1 3-37,3-3 0,1 1 3,3-1 0,3-2 4,0 2 1,4-1-2,0 1 1,-1-1-138,3 1 1,-2 1 134,6-1 1,-2 0 55,1-3 0,3 3-55,3 0 1,-2 1 94,-1-1 1,-2-1-48,6 5 0,-4-5-246,4 1 1,0 1 218,-4-1 1,-1 3-6,2-3 1,-1 2-179,4-2 0,-2-2 69,-1 2 0,-3-2-366,-4-1 0,-2 1 136,-1 2 0,-7-2 307,1 2 0,-5-2 0,1-1 0,-4 0 0,-6 0 0</inkml:trace>
  <inkml:trace contextRef="#ctx0" brushRef="#br0" timeOffset="2">6266 9832 7654,'10'0'-269,"0"0"176,2 0 0,0-3 23,3 0 0,1 0 92,2 3 1,4-3 80,0 0 0,3 0-93,-4 3 0,4 0 4,-3 0 1,4 0 114,-1 0 0,1 0-68,2 0 1,0 0-86,0 0 0,0 3 15,0 0 1,3 3-94,0-3 0,1 3 83,-1-3 0,-2 5-88,2-2 0,1 2 11,-1 2 0,0-4-148,-3 0 1,3-1-44,0 1 0,-3-1 287,-3-1 0,-4-3 0,2 3 0</inkml:trace>
  <inkml:trace contextRef="#ctx0" brushRef="#br0" timeOffset="3">5782 10456 8092,'9'5'47,"-2"-1"-515,-1-4 0,0 3 324,3 1 0,4 2 256,-1-3 0,1 3 85,-4-3 17,4 0-219,-2 1 1,6-2 94,-1 1 1,1-2-82,2-1 1,1 0 30,1 0 1,3 0 6,4 0 0,4 0-48,2 0 0,2 0-3,2 0 0,2 0-10,0 0 1,5 0-327,-2 0 1,4 0 344,3 0 0,1 0 4,-23 0 1,0 0 0,1 0 0,-1 0-10,2 0 1,-1 0 0,-1 0 0,1 0 1,0 0 0,1 0 0,0 0 0,0 0 24,-1 0 1,1 0 0,1-1 0,1 1 3,-1-2 1,0 1-1,1 0 1,0 0-12,1 0 1,-1-1 0,-1 2 0,-1-1 3,0 1 1,-1 0 0,1 0 0,0 0-34,0 0 0,-1 0 0,1 0 0,-2 0 15,25 0 1,0 0-81,-7 0 1,1 0 53,-10 0 1,1 3-75,-7 1 1,-1 3-119,-5-1 1,-6 2 212,-7 2 0,0 1 0,0-2 0,3-1 0</inkml:trace>
  <inkml:trace contextRef="#ctx0" brushRef="#br0" timeOffset="4">9590 10046 7694,'9'-1'-611,"1"-2"339,-5 2 142,3-3 0,-3 1 164,5 0 0,-2-1-6,-2 1 0,2 2 31,-1-2 0,1-2-20,1 2 0,1-3 111,-1 3-110,0-4-8,1 6 1,-1-8 203,0 3-187,5 2 17,-4-4 1,4 6 28,-1-4 1,-3 2-18,3-2 1,-2 4-4,1-1 1,2 2 68,1 1 0,3 0-63,-3 0 0,3 0-45,1 0 0,-1 0 46,1 0 1,3 3-234,-1 0 1,5 0 31,-1-3 1,2 0 112,1 0 1,0 0-60,0 0 1,3-4-125,0-2 1,1-2 123,-1-2 1,-1 4 4,4 0 1,-3 0 183,3-4 0,0 4-61,4 0 0,-1 3-32,0-3 0,0 4-196,1-1 0,-1 2 121,0 1 0,-3 0 30,0 0 1,-3 0-118,4 0 1,-5 0 34,1 0 0,-3 3-130,-4 0 1,2 4-115,-4-1 0,0 2 340,-4 2 0,1 0 0,0 0 0,-1 0 0,1-3 0</inkml:trace>
  <inkml:trace contextRef="#ctx0" brushRef="#br0" timeOffset="5">9208 10484 7687,'-9'0'391,"0"0"0,3 0-351,-1 0 1,5-1-261,-1-2 251,2 2-212,1-3 164,4 4 0,1 0 78,5 0 1,-1-3-36,0-1 0,4 1 24,-1 3 1,2 0 17,-2 0 1,3 0 2,3 0 0,2 0-17,2 0 1,-2 0-1,5 0 0,0 0-48,3 0 0,1 1-5,2 3 1,1-3-17,2 2 1,5-2 48,-1-1 1,5 0-278,1 0 1,-1 0 294,4 0 1,0 0-285,6 0 0,-25 0 0,0 0 263,0 0 0,0 0 1,-1 0-1,0 0 3,4 0 1,1 0 0,-4 0 0,0 0-15,5 0 0,0 0 1,-2 0-1,1 0 8,0 0 0,1 0 0,-1 0 0,1 0-3,0 0 0,-1 0 1,2 0-1,1 0 1,-1 0 1,0 0-1,0 0 1,0 1-23,-1 0 1,-1 1 0,0-2 0,-1 1-4,2 0 1,0 1 0,-3 0-1,0 0-48,2 0 1,1-1 0,-4 2-1,1 0-23,-1-1 0,1 0 1,-3 1-1,-1 0-342,1-2 1,-1 1 0,23 2 411,1-1 0,-1 0 0,0 4 0,-1 1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30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3268 9776 7730,'9'6'263,"-3"-2"1,3-7-77,0-1 1,5-3-453,4 1 0,5 1 69,2-1 0,2 0 168,1 0 1,4-2-27,2 2 0,2 1-12,1-2 1,2 4 70,1-3 0,2 4-213,5-1 1,1-1 226,1 1 1,-22 1-1,1 1-217,1 0 0,1 2 1,0-1-1,0 0 196,-1-1 0,1 2 1,1 0-1,0 2-16,3 0 0,0 0 0,0 0 0,0-1-4,1 1 0,1 0 0,2-1 0,2-1-239,0 3 1,0-1-1,4-2 1,-1 1 256,-3 1 1,1 0 0,5-2 0,0 0-335,-1 0 1,0 1-1,2 0 1,1 0 342,0 0 0,0-1 1,2 1-1,0 0 7,2 0 0,1 0 1,-1-2-1,1 1-15,-17 0 1,0 0 0,0 0 0,0-1-1,-1 1 1,1 0 23,1 0 1,0 0 0,1 0 0,-2 0-1,0-1 1,0 1 2,1 1 1,0 0-1,1 0 1,1-1-1,1 0 1,0-1 38,-1 1 0,0 0 0,1 0 0,1 1 0,0-1 1,0 0-216,0 1 1,1-1-1,-1 0 1,0 0-1,1 0 1,-1 1 174,0-1 0,1 0 0,-1 0 0,4-1 0,0 0 0,0 1-204,-2 0 0,1 0 0,-1 0 0,3 0 0,1-1 1,-1 0 181,-1 0 0,1 0 1,-1 0-1,1 0 1,-1 0-1,0 0-4,0 0 1,1 0 0,-1 0 0,1 0 0,-1 0 0,1 0 17,1 0 1,-1 0 0,1 0 0,-2 0 0,1 0-1,-1 0-23,1 0 1,-1 0-1,1 0 1,-1 0-1,0 0 1,-1 0 19,1 0 1,-1 0-1,1 0 1,1 0-1,1 0 1,-1 0-4,-1 0 1,-1 0 0,1 0 0,0 0 0,0 1 0,0-1-13,-1 1 1,-1 0-1,1 0 1,-1 0 0,-1-1-1,1 0-96,-1 1 0,-1 0 1,0 0-1,2 0 0,-1-1 1,0 0 87,-1 0 0,-1 0 1,0 0-1,1 0 1,1 0-1,-1 0-37,-1 0 0,1 0 0,-1 0 1,-1 1-1,-1 0 0,0 0-7,0 0 1,-1 0 0,0 1 0,-1-1 0,0 0 0,0 0 45,15-1 0,0 0 0,0 0 0,1 0-61,-1 0 0,0 0 0,-3 0 0,-2 0 77,0 0 1,-2 0 0,-1 0 0,-1 0-130,-1-1 1,-1 2 0,-3 0-1,-1 1 64,-3-1 0,-1 1 58,-3 1 0,-1 1 0,-1-3 0,-1 1 0,21 8 0,-3 1 0</inkml:trace>
  <inkml:trace contextRef="#ctx0" brushRef="#br0" timeOffset="1">3333 6685 7740,'26'-7'0,"0"1"0,1-1 0,1 0-200,-2 0 1,1-1 0,2-1 0,1 1-470,0 2 1,2 0 0,3 0 0,2 0 714,2 3 1,0 0 0,2-1-1,0 0-79,3 1 1,-1 0-1202,4-1 0,-1-1 1270,3-1 1,1-1-1,1 1 1,0 1-3,0-3 1,1 0 0,-17 4 0,1 0 0,0 0-102,1-1 0,1-1 1,-1 1-1,-1 0 1,0 1-1,0-1 81,2 0 1,-1 0 0,0-1-1,0 0 1,0 0 0,0 1-22,1-1 0,1 1 0,-1 0 0,-1 0 0,0 0 0,0 1 55,3-2 0,-1 1 1,0 0-1,0 1 0,-1 0 1,1 1-15,2-1 1,1-1 0,-1 1-1,1 1 1,0-1 0,1 1-18,-1 0 1,1-1 0,-1 2-1,0-1 1,-1 1 0,1 0-14,1 0 1,1 0 0,-1 0 0,0 1 0,0 1 0,1-1-227,2 0 0,1 0 1,-1 0-1,2 0 1,0 1-1,-1 0 158,0 0 1,-1 0 0,1 0 0,1 0 0,1 0 0,0 0 24,-1 0 0,1 0 1,0 0-1,0 0 1,0 0-1,1 0-25,-1 0 1,1 0-1,-1 0 1,1 0 0,0 0-1,-1 0 30,1 0 1,0 0 0,-1 0-1,2 0 1,0 0 0,0-1 33,-1 0 0,1 0 0,0 0 0,0-1 0,0 1 0,0-1 0,-1-1 0,1-1 0,0 1 0,-1 1 0,0 0 0,0 0 0,0 0 0,1 0 0,0 0 0,-1 0 0,0 1 0,0-1 0,0 0 0,-1 0 0,1 0 0,-1-1 0,1 0 0,-1 1 0,0 1 0,-1 0 0,1 0 0,-1 0 0,0-1 0,0 1 0,0 0 0,0 0 0,-1 0 0,0 1 0,0-1 0,0 1 9,1-1 0,-1 0 0,1 0 0,-1 1 0,0 0 0,-1 0 17,1 1 1,0 0-1,-1 0 1,-1 0-1,1-1 1,-1 1-23,-1 1 0,1 0 0,-1 0 0,-1-1 0,0 0 0,0 0-44,1 1 1,0 0-1,-1 1 1,-3-2-1,0 1 1,0 0 39,0 0 0,1 0 0,-1 0 0,-4 1 0,0 0 0,-1-1 0,17 1 0,-1 0 0,-2 1 0,-1 0 0,0 0 0,-1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64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1462 17113 7615,'-5'0'161,"0"-4"-147,1 3-122,3-3 75,-3 4 61,4 0-9,8 0 1,-1 0 84,5 0 1,-2 3-79,0 0 1,0 1 67,2-1 0,0 0-47,3 3 1,1-1 20,3 1 0,-1 1-22,1-4 0,4 2 2,1-2 1,3-2 13,1 2 1,4 1-9,2-1 0,0 1-14,0-1 1,0-2 10,3 2 0,1-1-243,3-2 0,-2 0 239,4 0 1,1 0-2,2 0 0,1 0 13,0 0 1,-1 0 1,1 0 0,-2 0-9,-1 0 0,1 1 4,-1 2 1,-3-1 85,-1 4 1,-2-3-50,-4 3 0,-2-1-142,-4 2 0,2 1 77,-2-2 0,2-1-43,-6 1 1,2-2 21,-1 2 0,1-4-8,-4 1 0,-2 1-310,-4-1 0,2 0 316,-3-3 0,-1 3-407,-2 1 1,1-1 145,0-3 1,2 0-340,-2 0 1,0 0-30,0 0 624,-3 0 0,-1 0 0,-5 0 0</inkml:trace>
  <inkml:trace contextRef="#ctx0" brushRef="#br0" timeOffset="1">6257 4646 7879,'-5'-1'-262,"2"-2"154,2 2 0,1-4-230,0 2 324,0 2 151,0-8-70,0 8 1,1-3-22,2 4 0,1-1-15,2-2 1,2 1 43,-1-4 1,4 3-108,1-4 1,5 4 63,-2-3 0,3 3 23,1-3 1,0 3 0,3-3 0,2 3-5,4 0 0,0-1-60,0 1 0,3 0 30,0 3 1,0 0-92,-3 0 1,4 0 61,2 0 0,2 0 50,1 0 1,5-1-217,1-2 1,3 2 163,0-2 1,5-2-203,-25 1 1,1 1-1,1 1 1,2-1 209,-1 0 1,1 0 0,1 1 0,0 1 46,-2-2 1,1 0 0,1 1 0,0 2-41,-2-2 1,1 0 0,1 2 0,1-1 44,-1 1 0,0 0 0,0 0 0,1 0-35,-1 0 0,0 0 0,3 0 0,-1 0-3,0 0 0,-1 0 1,3 0-1,1 0-10,-2 0 0,0 0 1,1 0-1,-1 0-2,1 0 0,-1 0 0,0 0 1,1 0 6,1 0 0,-1 0 0,2 0 0,0 0-2,-2 0 1,1 0-1,1 0 1,0 0-28,0 0 1,0 0 0,-1 0-1,0 0-258,-1 0 1,1 0-1,1 0 1,1 0 316,3 0 0,-1 0 1,0 0-1,-1 0-34,0 0 0,-1 0 0,0 0 0,0 0 48,-1 0 0,0 0 1,2 0-1,0 0-38,0 0 1,0 0 0,0 0 0,1 0 3,-3 0 1,1 0 0,1 0 0,0 0 4,0 0 1,0 0 0,0 0 0,0 0 0,3 0 1,0 0 0,0 0 0,0 0-34,-2 0 0,1 0 0,2 0 1,0 0 26,0 0 1,1 0 0,1 0 0,0 0-28,-2 1 1,0-2 0,0 1-1,-1-1 19,0 0 1,0-1-1,-3 2 1,-1-1-27,0 0 1,1-1-1,0 1 1,-1 0 17,-1-1 1,0 1 0,0 0 0,1 1-206,0-1 0,1-1 0,1 0 0,-1 0 187,0 0 0,0 1 0,-1-2 0,1-1-1,-1 3 1,-1-1-1,-3 1 1,0-1-66,0 2 1,0 0 0,-3-1-1,0-1 45,0 1 1,0-1-1,0 0 1,-1 1-123,20 1 1,2 0 61,-9 0 1,1 0-138,-4 0 1,-2 3-13,-10 0 0,0 3 346,-9-3 1,-1 5-327,-8-2 227,-3 2 0,-3-3 0,1-1 0</inkml:trace>
  <inkml:trace contextRef="#ctx0" brushRef="#br0" timeOffset="2">6350 5037 7807,'-19'-9'-274,"1"0"1,0 0 109,3 3 0,1-2 164,5 2 0,0 0 75,-1 0 0,4 1 400,0-1-269,4-2-96,-2 2 0,4 0-65,0 0 0,1 3 32,2-3 1,3 4-122,6-2 1,3 0 113,4 1 0,0 0-155,3 3 1,6 0 41,6 0 1,2-3-44,1 0 0,11 0-155,2 3 0,-1 0 212,-2 0 0,2 0-186,-22 0 1,1 0 0,1 0 0,-1 0 206,2 0 0,-1 0 1,1 0-1,-1 0 13,4 0 1,-1 0 0,0 0 0,-1 1-9,3 0 1,1 1 0,-1-1-1,1 0 9,-1 2 1,0 0 0,2-1-1,1-1-5,-2 3 1,1-1-1,2-2 1,0 0-2,-1 0 1,0 1 0,3-2 0,0 1-1,-3-1 0,0 0 0,2 0 1,-1 0-304,-1 0 0,0 0 1,4 0-1,0 0 344,1 0 1,0 0 0,-3 0 0,1 0-38,-3 0 0,0 0 0,3-1 0,0 1 28,1-2 1,1 1 0,1 0-1,0 1-22,-1-2 0,0 0 0,0 1 0,-1 0-13,-1 0 0,1-1 1,0 2-1,0-1 3,0 0 0,-1-1 0,1 0 0,1 0-1,0 0 0,0 1 0,-1-1 1,0 0 3,0 0 0,-1 1 0,1 0 0,1 1-2,-2-2 0,1 1 0,-1-2 1,1 1-16,0 1 0,-1-1 0,1 0 0,0 0 13,-3 0 1,1 1 0,2 1 0,0-1-4,-1 0 0,1-1 0,-3 0 0,0 0 2,1 0 1,0 1-1,-1-2 1,-1-1-2,2 3 0,0-1 0,0-1 0,0 0-5,-4 2 0,1-1 0,1-1 1,-1 0-158,2 1 0,-1 1 0,-2-2 0,-1 0 156,-1 1 1,-1 0-1,2 0 1,0 0-2,-3 1 0,0-1 0,1 2 0,1-1-6,-4 0 1,1-1-1,-1 0 1,1 0 9,-2 0 0,0 1 0,-2-1 0,0 0 0,1 0 1,-1 1 0,26-1-20,-26-2 0,1 1 1,0 2-1,-1 0-9,24-2 1,0 1 6,-4-1 1,0 2-2,-3-2 1,-1 2 246,-5 1 1,-4 0-276,-2 0 0,-2 0 566,-1 0 0,-4 0-548,-3 0 0,-2 0 378,-3 0 0,-3 3-394,-4 0 0,1 1 472,-1-1-474,-4 2 1,-1 5 68,-4-1 1,0-3-219,0 0-198,0 1 311,0 2 0,-3 0 92,0 1 0,-8-5 0,4 7 0,-6-1 0</inkml:trace>
  <inkml:trace contextRef="#ctx0" brushRef="#br0" timeOffset="3">6462 5456 6507,'6'3'83,"0"0"0,1 2-45,6-2 0,0-1 10,3 4 1,2-4 30,1 1 0,1-1-68,4 1 1,1-2 73,3 2 0,1-2-42,2-1 1,2 1 8,5 3 0,0-3-26,2 2 1,4 1-368,5-1 1,1 1 352,-22-2 0,0-1 0,-1 0 0,0 0-2,2 2 0,1 0 0,1-1 0,2 0-29,-1 1 1,1 0-1,1-2 1,0 1 28,0 1 0,1 0 0,-1 0 0,2-1 13,1 1 0,0 0 0,2 2 0,1-1-339,0-1 0,1 0 0,0 0 0,0-1 333,1 1 1,0 0 0,0-1 0,0-1-1,0 2 0,0 1 0,2-2 1,0 1 1,1 0 0,0 0 1,3-1-1,0 0-310,1-2 1,1 0 0,1 0 0,0 0 319,0 0 0,0 0 1,-16 0-1,1 0 1,0 0-224,0 0 1,0 0 0,0 0 0,0 0 0,-1 0 0,1 0 212,16 0 0,1 0 0,-16 0 0,-1 0 0,1 0 20,-1 0 1,0 0-1,1 0 1,0-1-1,1 0 1,-1 0-30,0 0 1,-1 0-1,0 0 1,1 0-1,-1 0 1,1 0 1,-1 1 0,0 0 0,0 0 0,0 0 0,0 0 0,-1 0-10,16 0 1,0 0 0,1 0-1,-1 0-4,0 0 0,0 0 0,-2 0 0,0-1 9,0-1 1,-1 1-1,-2 0 1,0 1-112,-3-2 1,1 1 0,-1 0-1,-1 1 19,-2-1 1,-2 2 0,-1-1-1,0 0 156,-3 0 1,0 0-1,-2 0 1,0 0-429,-2 0 1,-1 0 356,1 0 0,-1 0 0,19 0 0,3 0 0,-3 0 0,-4 0 0</inkml:trace>
  <inkml:trace contextRef="#ctx0" brushRef="#br0" timeOffset="4">14432 10717 7103,'4'-10'-337,"-2"4"337,4 0 0,0 1 0,3-2 15,-3 0 0,2 2 18,-2-1 23,3 2 1,3 1 112,1 0 1,3 0-112,0 3 1,1-3 10,2-1 0,0 0-111,3 1 0,5 1 83,4-4 0,5 1-45,2-1 1,-1-2 0,3 5 0,3-4-280,0 1 1,3 1 286,0-2 1,3 4-9,-3-3 0,6 4 62,-5-1 1,1 2 112,-1 1 1,0 0-39,3 0 0,-2 0-86,1 0 0,2 4-6,-1 2 1,-23-2-1,1-1-3,-1 0 0,-1 1 0,4 0 0,0 0-255,-2-1 0,0 0 0,1 0 0,1-1 175,0 2 1,-1-2 0,-1 0 0,1-1-63,0 0 0,1 1 1,0-2-1,0 1-55,-1-1 1,1 0 0,-1 0 0,0 0-53,24 0 1,-1 0-239,-5 0 1,0-1 218,-6-2 230,-1 2 0,-6-6 0,-2 3 0,-3-4 0,-5-2 0,-3-3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6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10354 1629 7832,'22'-9'0,"3"0"-367,6-1 0,2 2 1,6 1 29,1 1 337,2 4 0,5-6-264,0 5 1,0-3 312,3 3 0,2-3-180,-25 4 0,1 1 0,0-2 1,0-1 140,0 3 1,0-1-1,0 1 1,1-1 105,0 2 1,1 0-1,0-1 1,1-1-36,1 1 0,1-1 0,0 0 0,0 1 34,2 1 0,-1 0 0,-1 1 1,1 1-52,1-1 0,1 1 0,3 1 0,1 0-331,2-1 1,0-1 0,-1 3-1,1-1 306,-2-2 1,0 1 0,1 0 0,0-1-77,2-1 0,1 0 1,0 1-1,0 1 85,1 0 1,0-1 0,1 1 0,0-1-9,-1-1 1,0 0 0,2 0 0,1 0 23,0 0 1,0 0-1,4 0 1,1 0-355,-1 0 1,1 0-1,-17 0 1,1 0-1,-1 0 273,0 0 0,0 0 0,0 0 0,1-1 0,0 0 0,-1 0 19,1 0 0,1 0 0,-1 0 0,-1-1 0,1-1 1,0 1-1,2 0 0,0 0 0,0 0 0,-1-1 0,0 0 0,-1 0-1,0 0 0,-1 0 0,0 0 0,0 0 0,-1 0 0,0 0-63,17-2 1,-1 0-1,-15 1 1,0 0 0,-1 0 38,1 0 1,-1 0 0,0 0 0,1-1 0,-1 1 0,1 0-148,12-1 0,0 1 1,1 1-1,1 0 97,-2-1 0,0 1 0,-1 1 0,-2-1 33,-1 0 0,-1 0 0,-1 0 0,-1 1-84,-2 0 1,0 1 0,-2 0 0,-1 1 123,-3-2 0,-1 1 0,1 0 0,0 2 0,1-2 0,-1 1 0,-1-2 0,1-1 0,-2 1 0,1-1 0</inkml:trace>
  <inkml:trace contextRef="#ctx0" brushRef="#br0" timeOffset="1">14143 5419 7712,'0'-6'-524,"0"0"1,3-1 526,0-2 1,2 3 362,-2 0 1,-1 2-92,4-2 0,-4 3-126,1-3 0,-1 4 33,1-1 125,-2-2-124,3 4 131,-4-4-105,0 5 0,-1 8-130,-2 1 0,2 6 22,-2 1 1,-1 3-101,1 2 1,-4 4 52,0 6 1,2-1-115,-1 4 1,-1-1-33,-6 2 0,3 0-141,-2-4 0,-2 0 98,2-3 0,-1-2-115,4-5 1,3 0 76,0-9 1,3 0-17,-4-6 25,5 2 0,-3-7 49,2 2 0,1-1-114,-4-2 1,3-2 126,-4-1 0,4 1 48,-3-4 1,3 0 110,-3-3 0,1-2-103,-2-1 1,0 1 74,4-1 0,-3-1-104,3 0 1,-3-2 213,2 2 0,0 1 97,1 3-1,2-5 1,-4 4 17,2-3 0,2 6 179,-2 1-60,2 4-251,1-2 1,-3 8-12,0 2 0,-1 2 20,4 2 0,0-1-131,0 0 0,0 5 61,0 1 0,0 0-84,0 0 0,0 0 23,0 0 1,4 0-62,-1-3 0,1-2-8,-1 3 0,-2-3 97,2 0 0,-2 2-123,-1 0 0,3 1 21,0-4-145,0 0 82,-3 1 359,4-1-166,2-4 1,3-2 55,0-6 0,1-2-31,-1-4 1,1-2-45,3-1 1,0 1 164,3-5 0,4 1-69,-1-4 1,5-3 110,-3 0 1,4 1-107,-3 2 1,1 0-188,-2 1 0,-4 3-13,2 3 0,-8 2-137,-2 0 1,-2 5-70,-4 2 0,-3 2 133,0 1 1,-8 4-378,-4 2 0,-8 3-12,2 0 525,-7 4 0,1-2 0,-4 2 0</inkml:trace>
  <inkml:trace contextRef="#ctx0" brushRef="#br0" timeOffset="2">10363 5447 7693,'-4'28'0,"-2"0"0,-3-4-555,0-3 0,3-1 284,0-1 0,0-2 219,0-1 1,-1 0 41,4-3 0,-4-2 8,0-5 148,3 2-192,-4-7 46,7 4 0,-3-5 0,4-5 0,0 0 0</inkml:trace>
  <inkml:trace contextRef="#ctx0" brushRef="#br0" timeOffset="3">10242 5354 7693,'0'-13'-205,"0"1"0,0-1 292,0 4 1,1 0 124,2 0 1,-1 2-696,4 1 390,1 0 0,2-2-48,0 1 0,-3-1 137,1 2 51,-1-2 1,2-2 132,-2 1 6,3 0-55,-8-1 381,3 1-33,-4 4-166,0 1-107,0 4-111,0 8-112,0-2 0,0 8 9,0-5 0,0 0-74,0 1 0,0 0 72,0 2 1,0-1-37,0 1 0,0-1 61,0-2 0,-3 0-54,0 0 0,-4 4 29,4-1 1,-1 2-3,1-2 1,-1 3-117,-2 3 1,-3 1 71,3 0 0,-1-1-66,1 1 1,-3 3 88,3-1 1,1 2-61,-1-1 0,3-2 41,-3 5 1,2-4-183,-2 1 1,3-3 81,-3 0 1,4-1 64,-1-3 0,-1-2 94,0-3 1,-2-1-103,3 0 1,-4 1 51,1-1 0,1-1-38,-2-1 0,4-2-228,-3-2 176,4-2 77,-6 3 0,7-8 67,-2-2 0,2-3 20,1 0 1,-4-1 26,1-3 0,-3 3-69,3-2 1,-3-2 113,3 2 1,-4-5-70,4 2 1,-1 0 26,1 0 0,1 2-37,-4-2 1,4 3 66,-1 0 0,-1 2 8,0 0 1,0 2 342,1 2-179,2-3 0,-4 5 120,2-2-159,2 2-106,-3 4 1,4 1-59,0 2 1,1 2 24,2 5 0,2-1 3,4 0 1,-2 4-42,-1-1 1,0 5-101,3-2 0,-3 3-19,1 0 0,-5 1 76,1 0 1,-1-1 13,1 1 0,-2-1 14,2 1 1,-2 0-116,-1-1 0,0 0 107,0-3 1,0 2 97,0-5 30,0 1 17,0-4-114,4-4-17,-3-1 1,4-5 119,-5-2 1,3 0-65,0-6 1,4 1-43,-1-8 0,2 1 14,2-4 0,3-1-59,3-1 0,0 0 42,0-4 1,1 4-14,-1 0 1,0 1 137,0 1 0,1 2-76,-5 1 0,3 0-106,-2 3 0,-1 1 78,-2 3 0,-5 2-122,-2 1 1,-2 3-9,-1-3-301,0 4 173,0-2-2,-4 4 0,-1 0-67,-5 0 1,4 0 71,0 0 0,0 1-45,-4 2 0,-2-2 96,0 2 0,-5-2-108,1-1 1,-5 0 64,-4 0 0,-2 0-202,-1 0 0,-1 0 379,-2 0 0,-10-4 0,-7-1 0</inkml:trace>
  <inkml:trace contextRef="#ctx0" brushRef="#br0" timeOffset="4">4004 6061 7788,'0'6'-535,"0"-2"788,4-4 0,1 0-91,4 0 0,1 0-29,-1 0 0,3-1 105,1-2 0,2 2-76,-2-3 0,3 2 23,0-1 0,2 2-157,4-2 0,-1-2 123,4-1 1,-1 1-185,4-2 1,1 1 84,2-3 1,-2-1-33,2 1 0,2 0 66,2 0 1,0-1-123,-1 1 0,1 1-1,-4 1 0,0 0-30,-3 4 0,-1-3-20,-2 3 0,1-1 110,-5 1 0,0 2-188,-5-3 0,0 3-51,-3 1-105,-1-4-34,-3 3 114,-3-3 0,-2 5 47,-4 2 0,-4-2-207,-3 2 1,-1 1-314,-1 0 714,-1-1 0,-3 1 0,-2 1 0</inkml:trace>
  <inkml:trace contextRef="#ctx0" brushRef="#br0" timeOffset="5">5587 6052 7751,'0'-5'244,"4"-3"1,1 7-135,4-3 1,0 2 76,1-1 0,-1 2-87,0-2 1,5 2 94,1 1 1,4 0-175,3 0 0,1 0 90,5 0 0,1 0-100,2 0 0,-1 0 12,5 0 0,-1 0-79,3 0 1,3 0-79,1 0 0,0-4 201,-1-2 1,2 1-338,1-2 0,1 4 118,-7-3 1,2 3-446,-5-3 1,-1 1 41,2-2 555,-5-1 0,1 7 0,-4-4 0,-2 0 0,1-1 0,-1-1 0</inkml:trace>
  <inkml:trace contextRef="#ctx0" brushRef="#br0" timeOffset="6">717 7048 6145,'5'-5'-48,"0"-2"42,-2 4 0,-2 0-9,8-1 11,-8 3-136,7-4 122,-7 5 412,3 0-377,-4-4-17,0 3-477,0-3 477,-4 8 0,3-3 0,-7 3 0,3-4 0</inkml:trace>
  <inkml:trace contextRef="#ctx0" brushRef="#br0" timeOffset="7">773 7123 7715,'-5'0'-498,"-4"0"0,7 0 383,-4 0 0,3-1 113,-3-2 58,0 2 0,-4-4 11,1 5 1,3-1 88,0-2 1,-1 2-60,-2-2 1,3-1 24,0 1-83,-1-4 1,-1 2 3,2-5 1,-1 4-1,4 0-26,-1 0 81,4-4-18,0 1-120,0 0 0,1 0 64,3 3 1,1 1-1,4 2 1,0 2 14,1-2 0,-1-1 2,0 1 1,1-4 53,-1 4 6,0 0-45,1 3 7,-1 0 17,-4 0 1,-2 3-38,-6 0 1,-2 5-45,-4-2 0,-4-1 17,1 1 1,-4 0-4,4 4 0,-4-2-27,4-2 1,-4 1-93,4-3 1,3-1 80,2-3 0,2-1-81,-1-3 0,2-1-2,4-4 1,0-1 69,0-3 1,4 2 26,2-5 0,4 4 29,2-4 0,-2 5 146,3-1 1,0 1-126,0 2 0,-1 4 96,-3 2 0,1 1-91,-1-1 0,0 1 0,1-1 0,-4 3-39,0 3 79,-4-1-14,2 6 19,-4-3 4,0 0-52,0-1 0,0-3 70,0 2-185,0-2 1,-1 4 143,-2-5-211,2 0 1,-6-1-40,4-3 127,0 3 0,-1-4-26,1 2-2,0 2 56,3-7 23,-4 7-279,3-3-336,-3 4 617,8 4 0,1 1 0,5 4 0</inkml:trace>
  <inkml:trace contextRef="#ctx0" brushRef="#br0" timeOffset="8">1555 9991 7778,'-9'-5'513,"-1"-1"0,5 1-843,2-1 235,-2 4 0,4-3 53,-2 1 1,1 3 38,-1-2 0,1 1 270,-1-1-325,-2 2 33,0-7 1,-3 3 87,2-5 1,-2 4-75,5 0 16,-4 0 0,3 0-40,-2-1 0,0 4-314,3-3 87,2 4-392,-3-6 314,4 7 77,0-8 0,0 7 136,0-4 24,4 4 0,-3-3 292,2 2 178,-2 2 274,-1-3-146,0-1 148,0 4 105,0-3-747,-4 4 0,2 1-46,-4 2 0,3-1 78,-3 5 0,3-5-36,-4 1 1,1 2 30,-3 1 0,0-2 26,-1-1-48,5 3 3,-3-5-8,7 3 0,-4-4-7,2 0 6,2 0 13,-4 0 0,13 0-7,1 0 1,5 0-18,-1 0 0,-1 0-5,-2 0 0,2 0-26,0 0 0,2 3-92,-2 0 1,0 1 56,3-1 0,-3-1-141,0 5 0,1-4 28,0 3 1,-1-3 59,-2 3 0,-4-3 130,0 3 0,-4 5 0,2 3 0</inkml:trace>
  <inkml:trace contextRef="#ctx0" brushRef="#br0" timeOffset="9">20745 5028 7213,'9'0'-413,"0"0"451,1 0 1,-4 0 134,0 0 1,0 0 133,3 0-69,1 0-194,-1 0 1,0 0 13,1 0 1,-1 0-11,0 0 0,1 0 105,-1 0 7,0 0-218,1 0 105,-5 0 0,0 0 24,-2 0-40,-2 0 0,4 0-66,-2 0 0,-1 1 49,5 2 0,-4-1-3,3 4 0,0-4-22,3 1 1,1 2-7,-1-2 1,1 0-8,3-3 1,-3 0-9,3 0 1,-3-1-4,-1-2 17,1 2 0,-1-5 17,0 3 0,-3 2-5,1-2 1,-1 2 0,3 1 1,1 0-40,3 0 0,-2 0-80,5 0 0,-2 0 86,2 0 1,1-3-6,-1 0 0,1 0 65,2 3 0,3 0-5,0 0 1,-1 0 121,-2 0 1,3 0-96,-1 0 0,5 0-4,-1 0 1,2 1-72,1 2 0,1-2 16,2 2 1,-2-2 10,2-1 1,1 0-30,-1 0 0,3-1 34,-3-2 1,1 1-5,-1-4 0,-2 3 66,2-4-655,-2 5 632,-1-2 1,1 1 65,2 0 0,-1 0-93,4 3 0,-1 1 16,2 2 1,2-2-34,0 2 0,0 1-217,4-1 1,-3 1 166,-1-4 1,1 0 57,3 0 0,-3 0-22,2 0 1,-1 0 6,-2 0 1,0-1-4,0-3 0,1 0-39,-1-2 1,3-2-71,1 2 0,0 0 91,-1 0 1,-1 1-5,1-1 0,-2-2 65,-1 1 0,-2 2-60,-1-1 0,0 4 102,3-1 1,-1 2-40,-2 1 1,3 0 19,-3 0 1,1 0-42,-1 0 1,1 3 14,-4 0 1,4 1-46,0-1 0,-2-2-7,1 2 1,-1-2 18,1-1 1,-1 0 7,-2 0 0,-1 3-47,4 1 1,-4-1-20,1-3 0,-5 3-114,-1 0 0,-1 3 289,1-3 1,1 4-111,-5 0 0,0 0 0,-1-1 0,2-3 0,2-2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7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1508 16545 7655,'-3'-9'0,"0"0"174,0-1-1,3 1-87,0 0 0,0 0 142,0-1 1,1 4-6,2 0 1,-1 4-142,4-1 1,-2-2-130,2 2 1,0 0 59,3 3 0,2 0 42,1 0 0,3-3 39,3 0 1,1 0-16,-1 3 0,6 0 19,4 0-7,0 4-61,4-3 1,-1 7-69,0-1 1,5-2 59,2 1 0,-1-1-106,3 1-1320,3 3 1385,-1-4 0,5 1-7,-1 0 1,-1-4-261,1 1 0,2-2 217,5-1 0,-26 0 0,0 0-5,26 0-696,-26 0 1,1 0 759,2 1 1,0-2 0,-2 1 0,1-1-30,0 0 1,1-1 0,0 0-1,0-1-111,-1-1 0,1-1 0,1 0 0,1 1 132,-1-1 0,0 0 0,-2 1 0,-1 0-58,0 1 0,0 0 1,-2-1-1,1 0-89,-1 3 1,0-1-1,1 0 1,0 0-113,23-1 277,-1 2 0,-3-3 0,-1 4 0,0 0 0,-1 0 0,0 0 0</inkml:trace>
  <inkml:trace contextRef="#ctx0" brushRef="#br0" timeOffset="1">1182 6983 7764,'-5'-1'-216,"2"-2"286,2 2 0,2-3-81,2 4 0,2 0 353,5 0-198,-1 0 1,1 0 249,3 0-343,1 0 1,5-3 6,0 0 0,-1-4 5,1 4 1,3-1-17,-1 1 1,2 2 4,-1-2 0,-2 2-114,5 1 1,-3 0 67,3 0 0,0-1-84,3-2 1,3 2 56,0-2 0,1 1-101,-1-2 0,-1-1 61,4-4 0,-4 3-116,1 0 1,-5-1 100,-1-2 0,-5 0-102,2-1 0,-6 1-34,-4 0 1,-2-1 64,0 1 1,-5 0-9,-2 0 0,-2-1 37,-1 1 1,-1 0 94,-2-1 0,-5 1-27,-5 0 0,0-1 129,0 1 1,2 0-107,-5-1 1,4 1 33,-4 0 1,5 0 128,-1-1 1,0 1-36,0 0 1,2 2 87,-3 1 1,3 3 56,0-3 1,4 4 30,0-1 0,1 1-90,-1-2 0,0 3 150,3-2-175,2 2 1,-6 5-10,4 3 1,0 1-138,3 1 0,0 1 126,0-1 0,0 1-147,0 3 1,3-3 12,0 2 0,4 2-78,0-2 1,-2 4 84,1-4 1,-3 1-10,3-4 0,-1 3-19,2 1 1,-3-1-9,-4-3 1,3 1 140,0-1 0,0 1-63,-3 3 0,0-3-38,0 3 0,0 1-19,0 2 0,-1-2-1,-2 2 1,-2-4 10,-5 4 1,-3-1-5,-3 4 1,-2-2-69,-4-1 0,1 1-159,-3-1 1,0 1-98,-1 2 0,-1-3 318,4-1 0,-3-3 0,1 1 0</inkml:trace>
  <inkml:trace contextRef="#ctx0" brushRef="#br0" timeOffset="2">18026 5465 7686,'9'0'-540,"1"4"174,3-1 599,-3 0-155,4-3 0,-2 0 6,1 0 0,2 0 91,-3 0 0,5 0-96,-1 0 0,1 0-27,2 0 1,-1 0 79,1 0 1,1-3-65,1 0 1,0-4-50,4 4 1,-3-1 13,2 1 0,1 2-13,3-2 1,1 2-2,2 1 0,-1 1-7,4 2 1,4-2-29,2 2 0,4 1-276,0-1 1,1 0 152,2-3-876,4 0 1018,-4 0 0,-20 0 0,1 0-53,25 0 1,-1 0-224,0 0 1,-2-1 250,-24 0 0,1-1 1,-1 0-1,0 0-1,2-1 0,0 0 0,24-4-18,-2 4 1,-5-5-26,-4 2 0,-1 2-149,-6 1 0,-2 2 49,-1 1 0,-5 0 277,-1 0 0,-3 1-329,2 2 0,-3 1 218,1 2 0,-3 1 0,0-1 0,0 4 0</inkml:trace>
  <inkml:trace contextRef="#ctx0" brushRef="#br0" timeOffset="3">18287 10661 7343,'37'-26'-374,"0"0"1,-2 1 0,-1 0 233,-1 1 0,-1 1 0,-1 0 0,-2 0-329,-2 2 1,-1-1 0,2-1 0,-1 0 0,-1 2 0,0 0 0</inkml:trace>
  <inkml:trace contextRef="#ctx0" brushRef="#br0" timeOffset="4">18277 9302 7702,'13'0'299,"-1"0"1,5-4-65,-2 1 0,3 0-153,0 3 0,4 0-41,0 0 1,7 0-8,-1 0 1,5 0-11,-2 0 0,3 0 1,-3 0 0,5-1-65,1-2 0,2-1-86,4-2 0,1-3 159,2 3 1,1-1-290,-1 1 0,5-2 319,-25 4 1,1 1 0,24-2-62,-24 2 1,-1 0 0,2 1-1,0 1-2,1-2 1,1 0 0,0 0 0,-1 0-1,-1 1 0,0-2 0,0 0 1,1 0-39,0 1 1,1 0 0,-2-1 0,1-1-30,0 1 1,1-1-1,0 1 1,0 0 38,-1 1 0,1 0 1,-2-1-1,0-1 95,1 2 1,-2 0-1,25-5-57,-23 3 0,1 1 0,-3-1 0,1 0 43,1 1 0,1-1 0,-3 0 0,0 1-76,-1-1 0,0 0 0,23-3 3,1 2 1,-5-2-214,-4 1 1,-1 2 198,-6-1 1,-5 1-1044,-1-1 1077,-6-3 0,1 5 0,-7-2 0,-5 2 0</inkml:trace>
  <inkml:trace contextRef="#ctx0" brushRef="#br0" timeOffset="5">6257 4330 7843,'-41'0'0,"1"0"-248,-3 0 0,3 0 0,-1 0 81,0 0 1,1 0-2080,-3 0 2249,4 0 1,-7 0-3,3 0 1,-3 0-26,0 0 1,-4 0 3,0 0 1,0 0 111,0 0 1,0-4-84,22 3 0,0-1 1,2 1-1,0-1 18,-2 2 0,0 0 0,0 0 0,0 0-22,-25 0 1,26 0-1,-1 0 1,0 0 1,0 0 0,0 2-1,0 0-10,-2 1 1,1 1 0,1-2 0,1 1-47,-3 0 0,1 0 0,1 0 0,0-1 26,-3 1 0,0 0 0,1 1 1,1 1-11,-2-2 0,0 0 0,1 1 0,0 0 26,-3 1 1,1-1 0,2 1 0,0 0-78,-3-1 0,0 1 0,2 0 0,-1-1 94,0 1 0,-1 0 0,0 0 0,0 0-14,-1 1 1,0 0-1,1 0 1,-1 0 2,0 1 1,0 1 0,2-2-1,1 1-8,0 1 1,0-1 0,2-1 0,-1 0 1,-1 0 1,0 0-1,0 1 1,1 1-2,-1-1 0,0 1 0,-1-1 0,1 1-6,1-1 0,1 1 0,-1-2 0,0 0 20,0 2 0,1 0 0,0 0 0,0-1-13,-2 3 0,0-1 0,2 0 1,0 1 25,-1-1 1,1 0 0,1 1-1,1 0-10,-1 1 1,0 0 0,1 0 0,0 0 3,-2 2 0,-1-1 0,4 0 0,0 0-73,1-1 1,0 0 0,1-1 0,-1 1 97,0 1 1,1 0 0,-1 1-1,1-1-4,-2 2 0,-1 0 0,3 0 0,1 0 1,-1 0 1,1 0-1,-2 1 1,1 1-16,0-1 1,1 1 0,-1 1 0,-1 0 1,2-1 1,0-1-1,0 2 1,0 0-11,2-1 1,-1-1 0,-2 4 0,-1 1-15,2-2 1,0 1 0,-1 0 0,0-1-5,2 1 0,1-1 0,-2 0 1,1 0 0,2 1 1,0 2 0,-2 0 0,-1-1 59,1 0 1,1 1 0,0 1 0,-1 0-55,1 0 0,-1 0 1,2-1-1,1 0-5,-1 1 0,-1-1 0,1 2 0,-1 1-2,1 1 0,0 0 0,0 0 0,0-1 8,3 0 0,0-1 0,-1 2 0,1 0-15,1-1 0,1 1 1,-1 2-1,1-1 14,1-1 0,0 0 1,0 0-1,1 0-41,1 0 1,-1 0-1,0 0 1,-1 1 25,2 0 0,-1 0 1,1 3-1,-1 0-1,0-1 0,1 0 1,-2 0-1,1 0 13,0 0 0,1 0 0,1-2 0,-1 1-2,1 0 1,1 2 0,-2 1 0,0 0 12,-1-1 1,1 1-1,0-1 1,0 2-18,0 0 1,-1 0-1,1 0 1,0 0 11,-2 1 0,0 1 0,1-1 0,1 1 7,-1 0 0,1-1 0,0 1 1,0-1 2,0 1 1,-1 0-1,0 1 1,0 0-2,2 0 0,1 0 0,-1 0 0,0 0-90,1-1 0,1 0 0,0 1 0,1 0 84,0 0 0,0 0 0,0 0 1,0 0 0,1-1 0,1 0 1,0 1-1,0 0-7,1 0 1,1 0 0,-1 0 0,0 0 6,1-1 0,-1 0 1,1-1-1,0 1-6,0-1 0,1 1 0,0 1 1,-1 0 9,2 0 0,1 1 0,-1-2 0,1 1 0,1-3 0,0 0 0,0 1 0,0-1-2,0-2 1,0 1 0,2 3 0,0 0 1,1 0 1,0-1-1,1 1 1,1-2 18,-1 1 1,1-1-1,0-2 1,-1 1 2,1 0 0,0 2 1,-1-1-1,1 0-31,0 1 1,-1 1 0,1-1 0,-1 1 13,1 0 1,0-1 0,-1 0-1,1-1-24,0 2 0,-1-1 0,1 0 0,0 0 6,-1 2 1,1 0-1,-1 1 1,0-1-3,-1 0 1,1 0 0,0 0 0,0-1 0,-1-1 0,0 1 0,0-2 0,-1 1-3,1 2 0,0 0 0,0 0 1,1-1 2,0 2 0,1-1 0,0-2 1,-1 0-5,1 2 1,0 0 0,-1-2 0,1 0-9,-1 2 0,1 1 1,0-2-1,0 0 14,2 0 0,-1-1 1,-1-1-1,1 0-38,2 0 0,0 0 0,0 0 0,0-1 32,3 1 1,0 0 0,-1-1-1,1 0 47,1-2 1,1 0 0,-2 0 0,-1 1-47,3 1 1,-1-1 0,0-1-1,1 1 0,1 0 0,0 1 1,-2-2-1,1 1 1,-1-1 0,1 0 0,-1-1 1,0-1 1,2 2 0,0 0 0,2-1 0,-1 0 17,1 2 0,-1 1 0,2-1 1,1-1-18,-3 0 0,1 0 1,1-1-1,1 0 11,-1 1 1,0-1 0,1-1 0,0-1-100,1 3 0,-1 0 0,2-2 0,1-1 92,-1 1 0,0 0 1,1-1-1,0-1-1,1 1 1,0 0 0,-1 0-1,1 0 1,3 0 0,0 0 0,-1 0 0,0 0-1,-1-2 0,0 0 0,-1-1 0,1 0-1,0 0 0,0-1 0,1 1 1,0 0 50,2 1 1,1 0 0,0 0 0,0 0-47,0-1 1,-1-1-1,0 1 1,1-1-12,1-1 0,0 0 0,0-1 0,1 0-1,2 1 1,0 1-1,-1-2 1,1 0-2,-2 0 0,1-1 0,1 1 1,2-1 26,1 1 1,0 0 0,0-1-1,0 1 1,-1 0 1,0-1 0,1-1 0,0 0-19,0 0 1,0 0 0,2-1-1,0-1-94,-2 2 0,0 1 0,2-3 1,0 1 85,0 1 0,0 0 1,0-2-1,1 0 11,0 0 0,1 1 0,0 0 0,1 0-25,0-1 1,0 1-1,0 0 1,0-1-5,0-1 0,0 0 1,0-1-1,1 1-5,0-2 0,0 1 0,2 0 0,-1 0 25,-1 0 0,1-1 0,1 0 0,2-1-3,-1 0 0,1 0 0,-1 0 1,-1 1 1,-1-2 1,-1 1 0,3 2 0,0-1-1,-1-1 0,0 0 0,1 1 1,0 1 58,-1-2 0,-1-1 1,1 2-1,-1-1-35,-1 0 1,1 0 0,3-1 0,1-1 4,-2 2 1,1 0-1,2 1 1,0-1-25,-3 0 1,1 0 0,1-1 0,0 0-4,-2-2 1,1 0 0,2 1 0,2-1-124,-2 0 0,1 0 0,0-1 1,1 0 119,-1 1 1,-1 0 0,0-1 0,0 0-2,-1 1 1,0 0 0,4-1 0,1 0-7,-2 0 0,0-1 0,2-1 0,1 0 4,-3 1 0,0 1 1,2-2-1,1 0 5,-2 0 0,1-1 0,1 0 0,-1-1 9,2 0 0,-1 0 0,0 0 0,0 0-4,0 1 0,1 1 1,-2 0-1,1 0 1,-1-1 1,-1 1 0,3-2-1,1 0 0,-2 0 0,0 0 0,2 0 0,-1-1 0,-1 1 0,0 1 1,0-1-1,1 1-10,-1-2 1,0-1-1,1 2 1,-1 0-1,2-1 0,0-1 1,-18 1-1,0 1 1,1-1-7,16-1 0,1 1 1,-17-1-1,1 0 0,-1 0 11,15-1 1,0 0-1,-15 1 1,1 0-1,0 0 6,15 0 0,1 1 0,-15-1 0,-1 0 0,1 0-3,-2-1 0,1 0 1,-1 0-1,15 0 0,1 0 1,1 0 1,0 0-1,-18 0 1,0 0 0,1 0 3,1 0 1,1 0-1,-1 0 1,16 0-1,-1 0 1,-15 0 1,-1 0 0,0 0 0,16 0 0,1 0 19,-16 0 1,0 0 0,0 0 0,15 0 0,0 0-162,-16 0 0,0 0 1,0 0-1,1 0 0,-1 0 1,1-1 155,1 0 0,1 0 0,-1 0 1,-1 1-1,-1-1 0,1 1-11,-1-1 0,0 0 0,0 0 0,0-1 0,-1 1 0,1 0-12,2 0 0,0 0 0,1 0 0,-2-1 0,-1 1 0,1-1 11,1 1 0,-1 0 0,0 0 0,-1 1 0,0-1 0,0 0-2,2-1 1,0 0-1,0 0 1,-2 1 0,0 0-1,0 0-8,1-1 0,1 0 0,-1 0 0,-1 1 0,0 0 1,0 0-4,0-1 0,1-1 0,-1 1 0,1 1 1,0 0-1,1 0-80,-1-1 0,0 0 0,0 0 1,0 1-1,0 1 0,-1-1 100,0 0 0,0 0 1,1 0-1,1 0 0,0-1 1,0 1 13,-2 0 0,0 0 1,0 0-1,1-1 0,0 1 1,0 0-22,0-1 0,0 1 0,1 0 1,-1 1-1,1-1 0,-1 0-36,2-1 1,1 0 0,-1 0-1,0 1 1,0 1 0,0-1 9,0 0 1,-1 0-1,0 0 1,-1 0 0,0 1-1,0-1 8,1 0 1,0 0-1,1 0 1,-2 0-1,1 1 1,0 0-2,2-1 0,-1 0 1,0 0-1,0-1 0,0 1 1,-1 0-7,0-1 0,-1 2 0,0-2 1,0 1-1,0 0 0,0-1 15,1 1 0,0 0 0,0 0 1,0 1-1,-1 0 0,0-1 1,3 0 1,1 0-1,-1 0 1,-1 0-1,-1-1 1,1 1 32,0 0 0,1 0 1,-1 0-1,-2-1 0,0 1 1,1 0-23,0-1 0,0 1 0,1 1 0,-2-1 0,1 1 0,0 0 0,2-1 0,-1-1 1,0 1-1,0 1 0,0-1 1,0 0-10,0 0 0,-1 0 0,0 0 1,-1 1-1,0 0 0,0-1 0,1 0 0,0 0 0,1 0 0,-2 0 0,1-1 1,0 1-8,2 0 1,-1 0-1,0 0 1,0-1-1,0 0 1,0 0-35,0 1 0,-1 0 1,0 0-1,-1-2 1,0 1-1,1-1 32,1 1 1,1 0 0,-1 0-1,-3 0 1,1-1 0,-1 1-5,3 0 1,1 0 0,-1 0 0,-2-1 0,0 0 0,0 0 52,0 1 0,0 0 0,1 0 0,-1 0 1,-1-1-1,1 0-31,1 0 0,-1 0 1,0 0-1,-1-1 1,-1 1-1,1 0 26,2 0 0,0 0 1,1 0-1,-3 0 0,1 0 1,-1 0-18,0 0 0,1-1 0,-1 1 0,1 0 0,0 0 1,0 0 4,-1 0 1,0 0 0,0 0-1,1-1 1,0 1 0,0-1-20,0 0 1,0 0 0,1 0 0,-2 0 0,-1 1 0,1 0-5,-1-1 1,0-1 0,1 1 0,0 1 0,1-1 0,-1 1-1,1 0 1,-1 0 0,0 0 0,1-1 0,0-1 0,0 1-36,-1 0 0,0 0 0,0 0 0,0-1 1,-1-1-1,1 1 5,0 1 1,0 0-1,0 0 1,2-1-1,0-1 1,0 0 24,-1 1 0,-1 0 0,0 0 1,0 0-1,0 0 0,1 0-13,-2 0 0,0 0 1,0 0-1,17-3 1,-1 0 7,1-1 0,-1 0 0,0-1 0,0 1 8,1 0 0,-1-1 1,0 1-1,1 0 2,-17 3 0,1-1 0,-1 1 1,15-3-1,0-1 4,1 1 1,1 0-1,-2 0 1,0-1-11,1 1 1,0 0 0,0-1-1,0 1 3,-2 0 0,1-1 1,1 1-1,-1 0-24,0 0 1,0-1 0,-1 0 0,0 0 21,1 0 0,-1-1 1,-1 1-1,0 0-16,2-1 1,0 0 0,-1 0-1,-1 0 25,0 0 0,0 0 0,2 0 1,0-1-2,-4 1 0,1 0 0,0 0 0,1 0 7,-1-2 1,-1 1-1,-1-1 1,-1 0 76,-1 2 1,1 0 0,0-2 0,0 0-57,-1 1 0,1 0 0,-1-2 0,1 1 66,-2-1 1,-1 0 0,1 0 0,-1 1-85,-1 1 0,1-1 0,1-2 1,1 0 20,-3 1 1,0 0 0,2-1 0,0-1-115,-3 0 1,0 1 0,0 1-1,-1-1-4,0 0 0,-1-1 1,1 0-1,0-1-12,0 0 1,-1 0 0,1 0-1,0 1 63,-1-1 1,-2-1 0,-2 2-1,0-2 85,0 0 1,-1-1 0,-2-1 0,-1-1 3,1-1 1,-1 0 0,0 1 0,-1 0-54,0-1 1,0 0-1,-2 3 1,0-1 181,-1 0 1,-1 0-1,0-3 1,0 0-166,-1 0 0,0 0 0,0-2 0,0 1-27,-1 1 0,-1-1 0,0 1 0,0-1-32,-2-1 0,-1 0 0,1 0 0,-1-2-80,1 0 1,0-1 0,-1 1 0,0 1 80,-1 0 0,0-1 0,-1 1 1,0-2 10,-2-1 0,0-1 0,-1 2 1,1-1 6,-2 0 0,1-1 0,0 1 0,-1-2-9,0 2 1,-2 0-1,0-3 1,-1 0 28,-1 1 1,-1 0 0,-1-1 0,0 0-31,0 0 0,0-1 0,-1 0 0,0 1 62,0-1 1,0 1 0,-2-1 0,-1-1-55,0 0 0,-1 0 0,0 0 0,-1-1 2,0-1 0,0 0 0,0 1 0,-1 0 9,0 1 0,-1 0 1,1 0-1,-1 1-2,-3-3 1,1 0-1,0 1 1,0 0-3,-2-1 0,0 0 0,0 0 0,0-1-5,0 1 1,0 1 0,0-2-1,-1 0 12,-1 0 1,0 0-1,-1-1 1,1 1 106,0 0 0,0 0 1,-1-2-1,0 0-86,0 0 0,0 1 1,-1 0-1,0 0-32,-1 1 0,0 0 0,1 0 0,0 1 1,-3-2 0,1-1 0,1-1 0,0 1 16,-1 0 1,-1 0-1,2 0 1,1 0 0,-3 0 1,1 0-1,0 1 1,-1 1 1,-1-2 1,0 0-1,0 0 1,0-1-11,0 1 0,0 1 0,0-1 0,0 1-12,1-1 0,-2 1 1,0 1-1,-2 0 7,0-3 1,0-1 0,1 2 0,-1-1-3,0 1 1,0 0 0,1 1 0,0 1 15,-3-1 1,1 1-1,0 1 1,0-1 0,-2-4 0,0 1 0,0 2 0,1 0-7,-2-1 1,1 0 0,1 2 0,0 0 0,-1 0 0,0 0 0,-1 1 0,-1 0 21,1-3 1,-1 0 0,0 1 0,-1 1 6,2 2 0,-1-1 0,-2-1 1,-1 1-16,2 0 0,0 0 1,-2 0-1,0-1-2,0-1 0,0 1 0,2 2 1,-1 0-11,-1 1 0,0 0 0,-1-2 0,0-1 2,0 2 1,0-1 0,-2-2-1,1 1 0,-1 3 0,0 0 0,0-1 0,1 0 1,1 2 0,-1 1 0,-1-4 1,-2 0-4,3 2 0,-1 0 1,-3 0-1,1 1 0,0 0 0,1 1 0,-1-1 0,1 1 1,1 3 0,0-1 0,-2-1 1,0-1-29,-1 1 0,0 0 0,-1 0 0,0-1 26,-1 1 1,0 0 0,1 1 0,-1 1-8,1 3 0,-1-1 0,-1-2 0,-1 0 10,-1 1 1,0 1 0,0-2-1,-1 1 0,0 1 0,-1 1 0,1 0 1,0 1-3,0 2 0,-1 0 0,-1-2 0,0 0-61,-1 0 0,-1 0 0,0 0 1,-1 1 71,1 0 0,-1 1 0,-1 0 0,1 1-9,-2 0 0,1 0 0,0 0 0,0 0 6,-2 1 1,0 1 0,2 0 0,0-1-6,0 0 1,-1 2 0,1 0 0,-1 0 2,2 1 0,0-1 0,-2-1 0,-2 0 15,3 1 1,0 0-1,-1 0 1,0 0 38,-1 2 0,0 0 0,1 1 0,0 0-35,0 2 1,1 0-1,-4-1 1,0 0 1,2 1 0,0 0 1,-2-1-1,-1 1 13,2 3 1,-1 0 0,0 0 0,0 0-16,-1 0 1,0 0 0,1 1-1,0 0-43,-1-1 0,0 1 0,-1-1 1,0 1 19,1-1 1,0 0-1,-1 1 1,-1 1-6,2-2 1,0 0-1,-2 1 1,0 0 1,2 1 0,0 0 1,-2 0-1,1 0-4,1 1 0,0 0 0,-2 0 0,0-1 5,2 1 0,0 0 0,-2 1 0,0 1-2,0 0 0,0-1 1,0 1-1,-1-1-2,0 1 0,0 0 1,-1-1-1,0 1 4,17 3 0,0 0 0,0 0 0,-1 0 1,0 0-1,0 1-19,-1-1 1,0 1-1,-1 0 1,1 0 0,0-1-1,0 0 3,-1 1 0,1 0 1,0 0-1,0 0 0,0 0 1,0 1-3,-1-1 0,0-1 1,-1 1-1,2 2 1,0-1-1,0 0-105,-3 1 1,-1-2 0,1 1-1,0 0 1,1 0 0,0-1 109,-1 1 1,1 0 0,0 0-1,0 0 1,0 0 0,1 0-6,-1 1 1,-1 0-1,1 0 1,0 0-1,1 0 1,-1 0-2,-3 0 0,-1 0 1,1 0-1,0 0 1,1 0-1,0 0 9,-1 0 0,1 0 0,-1 0 1,2 0-1,0 0 0,-1 0 13,-1 0 0,0 0 0,-1 0 0,2 0 0,0 0 0,-1 0-1,-1 0 1,-1 0-1,1 0 1,-1 0-1,1 0 1,-1 0 0,2 0 0,-1 0 0,1 0 0,1 0 0,-1 0 0,1 0 4,-1 0 1,-1 0 0,1 0 0,0 1 0,0 0 0,1 0-6,-4 0 0,1 0 0,-1 0 0,1 1 0,0 1 1,1-1 0,-1 1 0,1-1 0,-1 0 0,2-1 0,-1 1 0,0 0 3,0 0 1,-1 0 0,1 0 0,0 0-1,0-1 1,0 1 1,-1 0 0,0 0 0,-1 0 0,0 1 0,0 0 0,0 0-2,1-1 0,-1 0 0,1 0 1,0 0-1,0-1 0,0 1-2,-1 0 0,0 0 0,1 0 0,1 0 0,0 0 0,0 0-145,-2 1 0,-1 1 0,0-1 0,1 0 0,0-1 1,0 1 143,0-1 0,1 0 0,-1 0 0,1 1 0,0 0 0,0 0 0,-1-1 0,1 0 0,-1 0 0,3-1 0,-1 1 0,0 0 0,-1 0 0,-1 0 0,1 0 0,0-1 0,0 0 0,0 0 0,2 1 0,-1 1 0,1-2 0,1 0 0,-1 0 0,1 0 0,-2 0 0,1 0 0,0 0 0,1-1 0,1 0 0,0 1 0,-3-1 0,1-1 0,-1 2 0,2-1 0,0 2 0,0-1 0,1 0 0,-1 0 0,1 0 0,0 0 0,1 0 0,-1 0 0,0-1 0,0 0 0,-1 0 0,1 0 0,0 0 0,0 1 0,-2 0 0,-1 0 0,1 0 0,2 0 0,0-1 0,0 0 0,0 1 0,-1 0 0,1 0 0,1 0 0,-1-1 0,1 0 0,-2 0 0,-1 0 0,1 0 0,1 1 0,1 0 0,0 0 0,-3 0 0,-1 0 0,1 0 0,2 1 0,0-1 0,1 0 0,-1-1 0,1 0 0,0 0 0,-3 0 0,1 0 0,0 0 0,0-1 0,1 1 0,0 1 0,-1-1 0,2 2 0,-2-1 0,1 0 0,0 0 0,-1 0 0,2 0 0,0 0 0,1 0 0,-1-1 0,1 0 0,0 0 0,-3 0 0,0 0 0,1 0 0,0 0 0,1 0 0,0 0 0,-2 0 0,1 0 0,0 0 0,0 0 0,1 0 0,0 0 0,-1 0 0,1 0 0,0 0 0,1 0 0,1 0 0,0 0 0,-2 0 0,-1 0 0,1 0 0,1 0 0,0 0 0,-1 0 0,0 0 0,0 0 0,-1 1 0,1 0 0,0 0 0,-1 0 0,1-1 0,0 1 0,-1-1 0,3 1 0,0 0 0,0 0 0,-4 1 0,-1-1 0,1 0 0,0 0 0,1 0 0,0 0 0,-2 2 0,-1 0 0,1 0 4,1 0 1,0 0-1,-1 0 1,1 0 0,-1 0-1,1 1-9,0 1 1,0 1-1,-1-1 1,-4 0-1,0 0 1,0 0 4,2 1 0,0 1 0,-1-1 0,-2 0 0,-1 0 0,1 1 0,1-1 0,1 0 0,0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885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13594 17476 8190,'1'-6'115,"2"0"0,-2 3-363,2-3 155,-2 4 1,0-6 155,2 5-33,2 0 1,5 0-25,-1 0 0,0-3-76,1 3 1,-1-4 207,0 4 0,4-1-118,-1 1 1,4 2 83,-4-2 1,5 2-63,-2 1 1,3 0 78,0 0 0,1 1-116,0 2 0,0-1 7,3 4 0,-1-3-21,4 4 1,-1-5-129,4 1 1,1 1 15,2-1 1,-1 0 73,4-3 0,1 0-92,2 0 1,3 0-112,0 0 1,1 0 318,-4 0 0,1 0 31,3 0 1,-3 0 128,2 0 0,-1 1-87,-2 2 1,0-2 128,0 2 1,1 2-112,-1-2 1,4 3-31,3-3 0,-2 1-170,2-1 1,-1-1 92,4 5 0,-1-4-98,1 3 1,0-3 8,3 3 0,-3-1-273,3 2 1,-1 1 239,0-2 0,-1-1 61,2 1 1,-2-3-2,2 0 1,-2 1 25,1-1 0,0 0-32,0-3 1,-1 0 28,2 0 1,-3 3 99,0 0 0,-1 3-63,1-3 1,0 2 73,-1-2 0,1-2-106,-1 2 0,-1 1 27,1-1 0,-1 1-159,4-1 1,-1-2 98,-1 2 1,2-1-160,1-2 1,-1 0 41,-2 0 1,0 0-17,-1 0 1,1 0 137,-1 0 1,-3-4-93,-3 1 1,0 0 82,-2 3 1,4-1 11,-5-2 0,4 2 115,-1-2 0,-2 2-35,3 1 0,0 0-29,-1 0 1,1 0-12,-4 0 1,2-3-137,-2 0 1,7-1 31,-4 0 1,2 2 20,1-4 1,0 3 38,0-3 0,2 3-226,-1-3 1,-2 3 308,2 0 1,-5 1-63,1-1 1,2 2 72,-2-2 0,1 2-32,-4 1 1,2-1 10,-2-2 0,6 2-35,-6-2 0,-1 2 109,-2 1 1,0 0-177,4 0 0,-1 0 62,0 0 1,0 0-7,1 0 0,-1 1 1,0 2 0,1-2 210,3 2 0,-3-2-214,2-1 0,-1 3 151,-2 0 0,0 1-72,0-1 1,-2-1-28,-1 1 0,0 1-32,3-1 1,-3 3-7,0-3 1,1 3-65,2-3 1,0 4 84,0-4 1,-1 3-100,-1-3 1,1 3-6,-2-3 1,2 1 16,1-4 0,1 3 30,-1 0 1,0 0 0,0-3 0,1 0 32,-1 0 0,-3 0-30,0 0 1,0 3 115,4 0 0,0 0-63,2-3 0,-2 0-51,3 0 1,-3 1 29,-1 2 1,2-2-101,1 2 1,-2-2 49,3-1 1,0 0-107,-1 0 0,5 0 110,-2 0 1,2-1-9,-2-2 1,2 2 50,-5-2 0,1 2-50,0 1 0,-2-1 201,4-2 0,1 2-1,2-2 1,-2 2-86,-1 1 1,-2 0-22,2 0 0,-4 0 6,2 0 0,-2 0-203,1 0 0,0 1 71,3 2 1,-2-2-117,2 2 1,-3-2 46,4-1 0,-4 0 4,4 0 1,-4 0-8,3 0 1,-5 0 100,2 0 1,-1 1 2,5 2 0,0-2 137,-3 2 1,3 2-129,0-2 0,1 3-23,2-3 1,-1 3-90,1-3 1,-1 3 108,1-2 1,-5 2-80,-1-3 0,0 1 50,-1-1 0,5-2-6,-2 2 0,2-2 7,-2-1 0,2 3 87,-5 1 0,5-1-73,-2-3 0,1 1-3,0 2 0,0-2 27,-3 2 1,0-2-18,-1-1 0,-3 0-48,3 0 1,-4 0 65,5 0 0,-3 0 2,-1 0 0,0-3-5,1 0 1,1 0 3,-2 3 0,6 0 15,-6 0 1,5 0-29,-1 0 0,-1 0 7,-3 0 1,1 0-1,3 0 0,-3 0-38,2 0 0,-2 0 34,-4 0 1,2 0-86,-2 0 0,2 1-2,2 2 1,-5-2-77,-2 2 1,1 1-24,-1-1 0,-3 1 91,-3-1 1,-5-2 112,2 3 0,-2 0 0,-2-1 0,1-1 0,0-1 0</inkml:trace>
  <inkml:trace contextRef="#ctx0" brushRef="#br0" timeOffset="1">11480 1527 7819,'11'0'0,"1"0"-362,3 4 277,3 1 0,8 5 0,3 0 101,3 2 0,6-1-3,6 1-1851,1-2 1850,2 0 1,1-4 20,-21-3 1,-1 0 0,0-1 0,1-1-8,2 2 1,1 1 0,0-3 0,1 0 0,0 1 0,1 0 61,1 0 1,1 0 0,1-2 0,1 1-65,1 0 0,0 1 0,2-1 0,1-1-210,0 0 1,1 0 0,-2 1 0,0 1 180,0 0 1,0-1 0,0 1 0,0 0-215,0 0 1,0-1 0,1 0-1,1 1 215,-2 1 1,-1 0 0,1-2 0,0 0-2,-2 0 1,0 1 0,1-1 0,-1 0-12,0 1 0,0-1 1,-1 0-1,-1-1 147,-1 2 1,0-1 0,-2 0 0,0-1-143,-2 0 1,-1 0 0,-1 0 0,0 0 9,22 0 1,-6 0 108,3 0 1,-11-1-117,-2-2 1,-4 2 8,-2-2 1,-7 1 428,-3-1 1,-5 2-447,-1-2 1,-5 1 1192,-1-1-1207,-3 1 1,0-2 328,-6 4 0,-7 0-350,-5 0 0,-8 0 66,-5 0 1,-5 0-3,-7 0 0,-5 0-29,-8 0 1,27 0-1,-2 0-167,-2 0 1,-2 0-1,1 0 1,-1 0 183,-1 0 0,-2 0 0,-2 0 1,0 0-326,-4 0 1,1 0 0,-1 0 0,-1 0 324,0 0 1,0 0 0,0 0 0,-1-1 5,0 0 1,0-1-1,2 2 1,1-1-3,-1 0 1,1-1-1,1 0 1,0-1 0,-2 0 0,1 0 0,3 0 0,1 1-229,-1-2 0,0 1 1,1 0-1,1 0 223,0-1 1,1-1 0,0 0-1,1 0-1,2 1 1,0-1 0,1 1 0,1-1-99,2 0 1,1 1-1,-1-1 1,0 0 117,-22-4 1,1 0 167,8-1 1,0 2-187,5 2 1,4-2-2,3 1 0,5 2 579,4-1 0,4 3-575,3-3 1,6 3 1033,3-4-1006,2 5 1,9-3 248,4 2 1,10 2-296,6-2 0,5 2 20,8 1-1119,1 0 1114,5 0 0,-21 0 0,1 0-24,1 0 0,0 0 1,3 1-1,-1 1-138,0-1 1,-1 1-1,1 1 1,0 1 107,0-1 1,-1 0 0,2 0 0,0 0 39,3 0 1,1 0 0,-2-1 0,1 1-177,1 0 1,1 0 0,0 1-1,0-1 182,1-1 1,0 0 0,0 1 0,-1 1-249,0-1 1,0 0 0,4 0 0,1-1 250,-1 1 0,0 0 1,2 0-1,-1 0 4,1-1 1,0 2-1,-2 0 1,0 0-3,2-1 1,0 0 0,-1 0-1,0-1 4,-4 2 1,0-1 0,2-1 0,-1 1 99,-2 0 0,-1 0 1,-2 1-1,-1-1-102,-3-1 0,1-1 0,21 6 282,-7-4 0,-8 3-228,-8-3 1,-8 0 810,-8-3-683,-6 0-82,-31 0 0,-5 0-69,2 0 0,-3 0 1,1 0-1,-1 0-7,-4 0 1,-1 0 0,-3-1-1,-2-1-24,-3 1 0,-2-1 1,-2-2-1,-2 1-109,15 0 1,0 1 0,-1 0 0,1 1-1,-1-1 1,0 0 55,-2 0 0,0 0 0,-1 0 0,-1 1 0,0 0 1,-1 0-353,0-1 1,-1 0-1,1 0 1,-2 1-1,1 0 1,-1 1 404,-3-1 0,1 0 0,-1 0 0,0-1 0,1 1 0,-2-1 0,-3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30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10735 11583 7668,'15'0'0,"-3"0"101,-1 0 44,-2 0 0,4 0-49,3 0 1,2 0-123,0 0 1,1 0 30,-1 0 1,4 0 160,0 0 1,4 0-302,-1 0 1,1 0 6,2 0 1,3 3 39,0 0 1,5 0 87,-2-3 0,-1 0-113,1 0 1,1 0-31,6 0 1,-3 3 174,2 0 0,3 0 10,0-3 0,-1 0-29,2 0 0,0 0 12,6 0 1,-1 0-19,3 0 0,-24 0 0,0 0-178,2 1 0,-1-2 1,1 0-1,-1-1 192,-1 1 0,0-1-857,0 1 1,0-1 841,4 0 1,0 0-1,-1 1 1,0 0-4,3-2 0,0 0 1,-1 1-1,0 0-179,-2-1 1,0 0 0,2 2 0,1-1 215,-1-1 0,-1 0-39,2 2 1,-1 0 1,0-3 1,0 0 0,-1 2 0,0 2 78,-1-4 0,0 1 0,1 2 0,0 0-25,-1 0 0,0-1 0,1 1 0,0 1 22,1 0 1,-1 0 0,0 0 0,0-1-27,-1 0 1,0-1-1,4 1 1,1 1 6,-2-2 0,0 1 0,3 0 0,0 1-36,-3 0 1,0 0 0,2-2-1,0 1 1,0-1 1,0 1 0,-1-1 0,0-1-143,1 2 1,-1-1 0,0 2 0,-1-2 26,1-1 1,1 0 0,-3 2 0,0-1-34,0-1 1,-1 0 0,3 0 0,-1 1 102,-2-1 1,1-1 0,-1 0 0,0 0 13,-1 1 1,0 0 0,-3 1-1,-1 0-66,1 0 0,0 1 1,21-1 60,1-1 0,1 1 61,-2-1 1,0 2-58,-5 1 1,0 3-357,-4 1 0,1 2 363,-4-3 0,1 2 0,-2-1 0,-2 2 0,0-1 0,1-3 0</inkml:trace>
  <inkml:trace contextRef="#ctx0" brushRef="#br0" timeOffset="1">15763 11424 7828,'4'6'-72,"-2"-2"129,5-4 0,-1 3 3,3 0 1,1 0 0,-1-2 183,0 2-205,5-2 1,-3 6 110,4-3-90,1 3-40,3-6 0,0 6 36,3-4 0,2 3-20,4-3 1,1 4-5,2-4 1,2 4-4,4-1 1,-3-1-83,0 2 1,4 0 83,2 5 1,0-2-16,-2-1 1,3 3-190,2-2 0,0 0 203,0-4 0,4 2 48,2-1 1,2 0-51,-1-1 1,2 1-15,-25-5 0,1-1 1,1 1-1,0 0-14,-1-2 1,0 0 0,3 0-1,0 1-219,-1 0 0,-1 1 1,3-2-1,-1 1 215,2 0 0,0 1 0,-2-1 0,0 0 9,0 1 0,0-1 0,0 0 1,0-1-2,1 1 0,1 1 0,-2 0 1,0 0-2,0 0 1,0-1-1,-3 2 1,-1 1-152,1-3 0,0 1 1,-1 1-1,0 1 138,0-1 0,1 0 0,0 1 1,-1 0-32,0 1 1,-1 0-1,1-2 1,0 0 13,22 3 1,-22-4 0,0-1 0,0 2 0,-1 0 0,0-1 1,1-1-48,1 0 0,0 1 0,23-1 40,-21-1 0,-1 0 0,-2 0 0,0 0 45,1-1 1,0 2-1,0 0 1,0 1-28,-2-1 0,1 1 0,24 1-1,2-3 1,-1 3 28,-26-1 1,1-1 0,0 1 0,-1-1 28,24-1 0,3 0-46,-4 0 0,0 0 8,-5 0 0,-3 0-170,-4 0 0,-3-3 115,0 0 0,-7 0-6,1 3 1,-6-3 244,0 0 1,-3-3-200,0 2 0,-1-2 440,-3 3 0,3-4-418,-3 1 1,3 1 262,0-2 1,1 1-400,0-3 1,-4-4 49,1 1 1,-5-1 41,2 0 1,-3 2 4,-1-5 0,-4 4-20,-2-4 0,0 1-2,0-4 1,-2 1 25,2-1 0,-2 0 0,-1 1 0,0-4 14,0 0 0,0-4 81,0 2 1,1-2 60,2 1 1,-2-5-87,2 2 1,-2-2 6,-1 2 1,0 0-21,0 0 1,-1-3 11,-2 0 0,1-1-30,-4 1 1,4-2-2,-1-4 0,-2-1-174,2 1 1,0-3 90,3-1 1,0 1 51,0 3 1,0-5 12,0-1 0,0-2-42,0 2 0,0-1 24,0 3 0,-3-2-4,0 2 1,-4-2 7,1 3 1,-2-4 0,2 4 1,-2-4-32,2 4 0,-2-3-74,2 2 1,-1-2 5,4 2 0,-1-3 76,1 0 0,0 0 11,-3 1 1,3-2 40,-3 5 1,3-2 102,-3 2 1,0 2-54,0-3 1,-2 3 87,2 1 0,1 0-51,-2-1 0,1 2 116,-3 2 0,3-1-179,-1 4 1,2-1 50,-1 1 1,-2 1-130,2-4-34,1 4 73,-3-3 0,4 2-99,-2 0 1,-1 0 100,3 3 1,-2-3-90,3 0 0,-3 0 70,3 3 1,-3 0-16,3 1 0,-5-1-47,2 0 0,1 1 61,-1 2 1,3-1-111,-4 4 0,1 0 213,-3 0 0,0 2-167,-1-2 0,1 3 117,0 0 0,2 1-56,1-1 1,0 3 15,-3 1 0,3 2-1,-1-2 1,4 0 86,-3 0 0,3-2-94,-3 5 1,3-1 69,-4 0 1,2 2-11,-1-5 0,-2 5 4,2-2 0,0 0 2,0 1 1,3-1 61,-3 4 0,1 0-84,-2-1 0,0 1 60,4 0-21,-4-1 1,5 1-28,-4 0 1,4 2-93,-2 1 0,3 3-11,1-3-18,-4 0 1,3-4 71,-2 1 1,2 3-13,1 0 15,-4 4 19,3-7-1,-3 8-26,0-3-176,3 4 177,-8 0 1,8 1-34,-2 2-32,-2-2 30,4 4 1,-4-5-198,2 0-282,2 0 527,-3 0 0,8-9 0,1-1 0</inkml:trace>
  <inkml:trace contextRef="#ctx0" brushRef="#br0" timeOffset="2">19152 6965 6110,'-4'-6'1129,"2"2"-1394,-4 4 0,3 0 117,-3 0 0,3 3 124,-4 0 0,4 1 79,-3-4 0,3 1-27,-3 2 152,4-2-140,-2 3 58,4-4 3,-5 0-80,4 0-44,-3 0-35,0 0 0,2 0 108,-4 0-70,0 0 1,-4 3 3,1 0 1,-3 0-10,-1-3 0,-3 3 30,0 0 0,0 1 2,0 0 1,-2-3-28,3 2 1,0-2 19,0-1 1,3 3-42,-4 0 0,2 0 33,-2-3 1,-2 0-4,3 0 1,0 3 8,0 0 0,-1 0-1,-2-3 0,-1 1 35,0 3 1,2-2 88,1 4 0,0-3-66,3 3 0,0-3 121,1 3 0,4 1-118,-1 2 1,3 0-50,0 1 1,-2 2-2,5 0 1,-1 1-8,1-4 1,1 0-12,-4 1 1,3 0 43,-4 2 1,4-1-11,-3 1 0,3 2-57,-3-2 1,3 2 44,-4-2 0,4-1-1,-3 5 0,4-1 6,-1 4 1,2 0 85,1-1 1,0 1-56,0 0 1,0 2 3,0 1 1,1 1-43,2-2 1,-2-1 1,2 2 1,1 1 2,-1-2 0,1 4 19,-4-3 0,0 1-88,0-2 0,0 0 69,0 4 0,0-1-20,0 0 0,1 2 22,2-4 147,-2 4-154,3-6 1,-1 5 50,0-3 1,4 0 9,0-3 1,1-1-25,1 1 1,-3-1-9,1 1 0,-1-1-67,3-3 0,0 0 21,1-3 0,-4-2-195,0 3 182,-4-3-72,6-1 0,-5 0 44,3-3-29,-4 2 57,6-7 1,-3 3 2,5-4 1,-1 0 207,0 0-199,1 0 17,-1 0 0,4 0 8,3 0 0,-2 0 12,2 0 0,-1 0 3,4 0 1,0-3-27,-1 0 0,4-1 6,0 1 0,3 1-27,0-4 1,-1 3 23,1-4 0,0 5-64,3-1 1,1-1 56,2 1 1,-1-3 18,4 3 0,-3 0 28,3 3 0,0 0 4,3 0 0,1 0-38,-1 0 0,-1 0 14,-2 0 1,2-4-29,-1 1 0,-2-1 21,1 1 0,-4-1-23,1-2 1,-2-3 23,-1 3 1,-4-3-6,-3-3 1,-1 0-3,-1-3 1,-4 0-16,1 0 1,-5-3-62,1 2 1,-1-1 57,-2-2 1,0 1 126,1-1 1,-2 0-104,-2 1 0,1-2-165,-4-2 0,4 3-2,-4-3 1,0-2-12,-3-1 1,1 2 83,2-2 1,-2 0-13,2-3 1,-2 0 43,-1 0 1,0 0 9,0 0 0,-1-4 158,-2-2 1,-2 1-62,-4-1 0,-1 1 39,1-1 1,-3-2-5,-1 5 1,-3 0 45,0 3 0,-2-1-87,0-2 1,-4 6 7,0-3 1,-2 2-41,2-2 1,-4 0-98,1 0 1,-2 1-383,-1 2 0,0-1 266,0 5 1,1 2-817,-1 4 1000,-4-1 0,-2 0 0,-3 3 0,0 1 0,0 0 0,-1 0 0</inkml:trace>
  <inkml:trace contextRef="#ctx0" brushRef="#br0" timeOffset="3">10177 7681 7655,'-10'0'0,"1"0"152,0 0 0,3 0 248,-1 0-671,5 0 23,-2 0-17,4 0 0,8-1 172,5-2 0,0-2 105,3-4 1,-1 0-10,4-1 1,1 1-32,1 0 1,-1 2 2,2 1 0,1 1 162,-2-1 0,4 1-81,-3 2 0,4 1-36,-2-1 1,8 2-21,2 1 1,-1 4-1,1 3 1,3-2 12,4 1 0,2-1-248,-3 1 0,5 3 218,-2-3 0,3 1 16,0-1 0,2 0 93,2-3 1,2-2-222,-22 0 0,-1 1 1,0-1-1,-1-1 172,1 0 0,1 0 0,2 0 0,0-1-238,1-1 1,-1 1 0,3 0 0,-1 0 240,0-2 0,0-1 0,-1 3 0,0 0-11,1 0 1,1-1 0,-1 2-1,1-1 5,-1 1 1,0 0 0,2 0 0,0 0 6,-2 0 0,0 0 1,0 0-1,1 0-13,-1 0 0,0 0 0,0 0 1,0 0-42,1 0 1,1 0 0,-1 0-1,0 0 21,1 0 1,0 0 0,0 1 0,1-1-47,-1 2 0,0-1 0,1 0 0,0-1 25,2 2 1,0-1-1,0 0 1,0-2-53,2 0 1,-1-1 0,-1 2 0,1-1 40,-3 0 1,0-1 0,0 0 0,1 0-46,-1 0 0,0 1 0,0-1 0,0 1 92,-2 1 1,1 0 0,0 0 0,0 0-47,-1 0 0,-1 0 0,0 0 0,0 0 115,-1 0 0,-1 0 0,1 0 0,-1 0-23,1 0 1,-1 0 0,1 0-1,0 0-53,-1 0 1,1 0 0,-1 1 0,1 1-7,0 0 1,-1-1 0,1 1-1,-1-1 10,1-1 1,-1 0 0,0 0 0,0 0-11,0 0 1,1 0 0,-3 0-1,0 0-58,2 0 1,1 0 0,-2 0 0,0 0 95,0 0 1,0 0 0,0 0 0,0 0-47,0 0 0,0 0 1,-1 0-1,-1 0 68,4 0 1,-1 0-1,-2 0 1,0 0-53,1 0 0,0 0 1,-1 0-1,-1 0-184,2 0 0,0 0 0,0 0 0,0 0 169,0 0 1,0 0 0,0 0 0,0 0-35,-3 0 0,0 0 0,1 0 1,-1 0-21,25 0 1,-2 0-128,-1 0 0,-3 0 55,0 0 1,-4 0 73,1 0 0,-3 0-162,-1 0 1,1 0 262,-7 0 1,-2 3-249,-1 0 1,-3 2 391,-3-2 1,-6-1-1009,-3 4 806,-5-4 0,1 8 0,-3-3 0,2-1 0</inkml:trace>
  <inkml:trace contextRef="#ctx0" brushRef="#br0" timeOffset="4">8585 16620 7570,'0'5'-629,"0"-1"949,-5-4 0,4-4 0,-2-2-129,2-2-217,1-2 1,0 1 168,0 0-369,0-5 183,0 0 1,1-2-23,2 1 61,-2-1 1,7-2 33,-5-1 0,3-3-96,-3 0 1,3 0 131,-3 0 1,4-2-48,-4-4 0,3 0-23,-3 0 1,4-1 35,0-2 0,1-2-106,1-4 0,0-3-155,1-1 1,-1-1-26,0-2 1,-3 1-207,-3-7 0,-2 0 213,-1 0 0,0 2 199,0 2 0,-4 0-23,1 20 0,-1 0 0,-4-24 109,3 24 1,1-1 0,-1 1 0,0-1-51,0 0 1,1-1 0,1-1 0,1 1 32,0-2 0,1 1 1,-1-2-1,0 1-186,0-3 0,1 0 0,-1-1 0,0-2 195,2-1 1,0 0 0,0-2 0,0 0-262,0-1 0,0-1 1,0 0-1,0 1 217,1 1 1,-2 0-1,1-3 1,-1 0-224,0 2 1,-1 0-1,0-3 1,-1 1 232,-1 1 1,-1 1 0,0-1 0,1-1 66,-1 0 1,0 0 0,0-1 0,0-2-44,-1 1 0,-1-2 1,2 2-1,-1 0 32,-2-1 0,1 0 0,1-2 0,0 0-3,0 0 0,0-2 0,1-1 0,0 0-218,2 0 1,0 1 0,-1-3 0,0 0 177,2 16 0,0 0 1,0-1-1,0 2 1,0-1-1,1 1 7,-2-1 1,1 0-1,0-1 1,1-1-1,1-2 1,-1 1-40,0 2 0,0 0 0,0 0 0,0-3 0,-1 0 0,0 1 27,0 0 1,0 1-1,0 0 1,0 0 0,0 0-1,1 0-21,-1 2 0,0 0 0,-1-1 1,1-2-1,1 0 0,-2-1 13,0 1 0,0 0 1,0 0-1,1-1 1,0 0-1,0 1 27,0-1 0,0 1 0,0 0 0,0-1 0,0 0 1,-1 0-19,0-1 0,0 1 1,0 0-1,0-3 1,0-1-1,0 1 2,0 2 0,-1 0 1,1-1-1,0-1 0,1 0 1,-1 0 2,1 1 0,0 1 1,0 0-1,-1-1 0,1 1 1,0-1 2,0 2 0,2 0 1,-1-1-1,-1-1 1,1-1-1,-1 0-32,1 0 0,0-1 0,0 1 0,1-2 0,0-1 0,-1 1-108,0 1 0,0-1 1,0 1-1,1-1 1,-1 1-1,1-1 92,0 2 1,0 0 0,0-1 0,-1-1 0,0 1 0,0-1-114,0-1 1,0 0 0,0 1 0,0 0 0,-1 0 0,1 0 90,0 1 1,0-1-1,0 1 1,0 0 0,1 1-1,-1 0 9,-1 0 0,0 1 0,-1-1 0,2-1 0,-1 0 0,0 0 27,0 1 0,0-1 0,0 1 0,0-1 0,-1-1 0,1 1-4,1 1 0,0-1 0,0 1 0,-1 1 0,1 0 0,0 0-30,-1 0 1,1 1 0,0 0 0,1-2 0,0 0 0,-1 0 54,0 1 0,0 0 0,0-1 0,1 0 0,-1-1 0,1 1 0,0 1 0,0 1 0,0 0 0,0-2 0,0 1 0,0 0 0,0 2 0,0 0 0,0-1 0,0-1 0,0 0 0,0 0 0,0 1 0,1 1 0,-2 0 0,0 0 0,0 0 0,0 1 0,0 1 0,0-1 0,0 1 0,-1 1 0,0 0 0,0-1 0,1 2 0,0 0 0,0 0 0,-1 0 0,0 0 0,0 0 0,0-17 0,0 1 0,-1 0 0,-1 1 0,1 0 0,0 0 0,0 1 0,1 2 0,-1 1 0,0 0 0,0 1 0,0 0 0,0 1 0,0 0 0,-1 2 0,1 1 137,1 3 0,1 0 1,-2 0-1,0 0-59,1 3 1,1 1-1,-3 1 1,1 0-46,2 1 0,-1 1 0,1 0 0,-1 0 77,2 4 1,0 1 0,0-2-1,0 1 665,0-22 0,0 0-625,0 4 0,0 6-77,0 3 1,0 3 842,0 0 0,0 3-875,0 6 1,0 0 810,0 7 1,0-2-802,0 8 1,0 2 1075,0 4-1139,0 4 265,0-2 0,0 5-356,0 2 1,0 3 109,0 7 1,-1 2 24,-2 7 1,1 3-19,-4 6 1,1 2-1,-2 4 0,-1 1-55,2 3 1,-1-2-202,0 4 1,-1 1 237,2 2 1,1-2 2,-1-1 1,2 1 0,-2 2 1,3-2-6,-3-1 0,1-3-138,-1 0 1,-6-5 121,3-1 0,-4 2 19,1 2 1,1-6-14,-5-7 0,4-5 10,-4 2 1,2-3-35,-2-4 1,3-2 13,3-7 11,1 2 0,1-8 248,2 0 1,0-5-241,3-8 1,2-5 98,-2-7 0,2-3-106,1-3 0,0-3 27,0-6 0,0 4-26,0-1 0,0 2 121,0-2 1,3-3-154,0 3 1,5-1 76,-2 7 1,2 0-76,1 3 1,1 0 64,-1 0 1,0 1-107,1 2 0,-4 3 92,0 3 1,-1 1-36,2 3 1,-2-2 12,-2 5 0,-2 3 389,2 2-264,-2 5-70,-1-2 0,3 9-31,0 5 1,4 7 18,0 8 1,2 7-122,3 5 0,4 9-200,-6-20 1,2 1 0,0 2 0,0 2 290,3 1 0,1 1 0,1-1 0,0 1 0,1 4 0,1 0 0,-1 3 0,1-1 0</inkml:trace>
  <inkml:trace contextRef="#ctx0" brushRef="#br0" timeOffset="5">4069 8110 7669,'6'5'0,"0"-2"0,0-2 152,4-1 0,-1 0-61,0 0 1,5 0-1,1 0-579,3 0 401,1 0 1,-1 1-40,1 2 1,-1-2 104,1 2 1,0-2 23,-1-1 0,1 0-39,0 0 0,-1 0 66,1 0 1,3 0 0,-1 0 0,2 0-13,-1 0 0,0 0 36,3 0 0,3 3-88,0 1 1,0-1-5,3-3 1,1 3 17,-1 0 1,4 0-10,0-3 0,2 1 5,3 2 0,-4-2-17,5 2 0,-2-2-87,4-1 0,0 0 110,-3 0 1,0 0 110,3 0 0,0-1-18,4-2 1,-4 2 55,1-2 1,0 2-72,6 1 0,-2 0 8,1 0 1,0 3-39,1 0 0,-1 3-2,-21-4 0,0 0 0,-1 1 0,0 0-237,2-2 1,1 1-1,-1 0 1,0-1 214,0-1 1,1 0 0,-1 1 0,0 1-77,2 0 0,0-1 0,-2 1 0,1-1 38,1-1 0,0 0 0,-1 0 1,1 0 20,0 0 0,0 0 1,0-1-1,-1-1 13,0 1 0,-1-1 0,0 0 1,0 1 2,2 1 1,0 0 0,-2-1 0,1-1 4,1 0 1,0 1 0,-3-1 0,0 1 63,1 0 0,1 2 1,-1-1-1,0 0-66,2 0 0,0 0 0,-1 0 0,0 0 6,-2 0 0,0 0 0,0 0 1,1 0-45,0 0 1,1 0-1,-2-1 1,0 1 35,2-2 0,-1 0 0,0 2 0,-2-1-4,0 0 0,-1-1 1,3 2-1,-1-1 12,25 1 0,-25 0 1,1 0-6,23 0 1,-25 0-1,0-1 15,0 0 1,-1-1 0,26 1-21,-3-2 1,-4 2-2,1 1 0,-5 0-95,-1 0 1,-3 0-8,-3 0 0,-1 0 18,-6 0 0,1 0-84,0 0 1,-5 0 164,-4 0 0,-1-3 0,-2 0 0,1 0 0</inkml:trace>
  <inkml:trace contextRef="#ctx0" brushRef="#br0" timeOffset="6">3892 12179 7803,'0'-7'318,"0"1"1,1 3-241,2-3 0,2 3-268,5-3 0,-1 3 92,0 0 0,0 1 12,1-1 1,2 1 82,1-4 1,-1 4 39,-3-1 1,1 1 29,-1-1 1,1 2 59,3-3 1,1 2 2,5-1 0,-1 2-35,1-2 1,1 1-22,1-1 0,3 2-28,4-2 0,1-1-63,2 1 1,-1-4 41,4 4 1,0 0-103,4 3 0,-1-3 87,0 0 0,0 0-19,1 3 0,-2 0 147,-2 0 1,2 0-83,-2 0 0,6 0-96,0 0 1,5 0 196,-2 0 0,0 0-165,4 0 1,-3 0 16,6 0 1,1 0-84,-2 0 1,-21 0-1,-1 0 82,1 0 0,0 0 1,-1-2-1,-1 1-56,2-1 0,0 1 0,23-3-37,-25 2 1,0 0 0,26 0 44,-26-1 1,1 0-1,24 1 67,-1-1 0,-3-1-31,-1 1 1,1-1 91,-4 0 1,-1 3-37,-2-2 0,-2 2 25,-1 1 0,2 0-26,1 0 1,-2 3 17,3 1 0,-3 2-58,-1-3 0,1 3-36,-1-3 1,-4 3-162,-2-3 1,0 2 69,-3-2 1,1-1-458,-7 4 0,-1-4 573,-2 1 0,-4 1 0,1-1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31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3613 7961 7692,'9'-10'-908,"3"1"857,1 0 1,0 1 228,0 1 1,-2 0-243,5 4 0,-2-4 52,2 1 0,0 1 0,-4 2 0,4-1 25,-4 1 0,4-3 106,-4 3 1,5-3-24,-2 2 0,3-2-29,1 3 1,0-3-45,3 3 1,2-3 23,4 3 1,3-2-148,0 2 131,4 2 0,-1-4-195,6 2 1,-1 2 135,1-2 1,0 1 53,4-1 0,-1 2-12,7-2 1,0 1-202,2 2 1,-1 0 190,-22 0 1,1 0 0,-1 2-1,1 0-190,2-1 1,1 1-1,2 1 1,1 0 232,1-1 1,0-1-1,1 1 1,1-1-14,2-1 1,1 0 0,-1 0 0,0 0-36,2 0 0,1 0 0,0 1 1,0 1-266,-1 0 1,1-1 0,-1 1 0,0-1 273,0 0 0,1-2 0,-3 1 0,1 0-252,5 0 1,0 0 0,-3 0 0,-1 0 204,2 0 0,0 0 0,-1 0 1,0 0 38,3 0 0,0 0 0,-2 0 0,1 0-19,1 0 0,2 0 1,-1 0-1,1 0 17,-1 0 1,0 0-818,2 0 0,1 0 818,-4 0 1,0 0-1,3 0 1,1 0-1,-1 0 1,-1 0-11,2 0 1,0 0 9,0 0 1,0 0-1,1 0 1,1 0-1,-17 0 1,0 0 0,0 0 0,15 1 0,0-1-78,1 2 1,1 0-1,0-2 1,-1 2 85,-17 0 1,0 0-1,0 0 1,1-1 0,1 0-1,-1 0-9,-1 1 1,0 0 0,0 0 0,1 0 0,-1 0 0,0-1 2,16 2 0,0 1 0,1-1 0,-1 1-2,0-3 0,0 1 0,-1 1 1,0 0-1,-1-1 1,1-1 0,-4 2 0,0 0-1,1-1 0,-1-1 0,-2 2 1,-1-1-1,0-1 0,1 1 1,-2-2-1,0 1 1,-2 0 0,0 1 0,0 0 0,-1 0-2,-2-1 1,0 1-1,0 1 1,-1 0 23,-2-1 0,0-1 1,2 3-1,0-1-28,-4-2 1,1 1 0,-2 1 0,0 1 304,-3-1 1,0 0 0,-1 1 0,-1-1-635,21 4 0,1 1 334,-8-2 0,0 3 0,-5 2 0,-4 0 0,-6 1 0,-4 0 0</inkml:trace>
  <inkml:trace contextRef="#ctx0" brushRef="#br0" timeOffset="1">3585 10987 7671,'6'0'0,"0"0"0,-2-1 273,6-2 1,-2 2-227,7-2 1,2 1-405,5 2 1,-2 0 315,5 0 1,-1 0 212,1 0 0,2 0-44,-3 0 0,3 0-131,1 0 0,3 0 41,0 0 0,1 0-39,-1 0 0,3 0 12,3 0 1,3 0-210,1 0 0,3-3 187,-1 0 1,3 0-8,1 3 1,0-1-1,3-2 0,-2 2-142,-21-1 1,-1 1-1,2 0 1,0 1 157,1 0 0,1 0 1,1 0-1,0 0 0,-1 0 1,-1 0 0,2 0-1,0 0 1,-1 0 0,-1 0 0,3 0 0,-1 0 0,0 0 1,0 0-1,2 0 1,-1 0-236,3 0 1,-1 0 0,-1 0 0,1 0 238,1 0 0,1 0 0,1 0 1,0 0 10,3 0 1,1 0 0,-4 0 0,0 0 2,3 0 0,1 0 1,-2 0-1,0 0-18,3 0 1,0 0-1,-1 0 1,0 0 4,1 0 1,0 0 0,-2-1 0,1-1-314,3 0 0,-1 1 1,0-2-1,0-1 310,1 3 1,-1-1 0,-1 1-1,0-1-2,3 2 1,0 0-1,-1 0 1,0 0 5,4 0 1,0 0-897,-3 0 1,0 0 892,3 0 0,0 0 0,-4 0 0,0 0-13,4 0 0,0 0 0,0 0 1,0 0-163,1 0 1,1 0-1,0 0 1,0 0 95,-2 0 1,0 0 0,2 0 0,0 0 45,-2 0 0,0 0 1,2 0-1,0 0-31,0 0 1,0 0-1,0 0 1,1 0 17,0 0 1,0 0-1,0 0 1,0 0 18,-1 0 1,-1 0-1,0 0 1,0 0 16,0 0 1,-1 0-1,0-1 1,1-1 38,0 1 1,1-1 0,1 0 0,0 0-9,-2 0 0,1 1 0,0 0 0,1 1 82,0-2 0,1 1 0,-1-1 0,0 0 8,0 0 1,0 0-1,1 1 1,-1-1-64,0 2 0,0 0 0,1 0 0,-1 0 7,0 0 0,0 0 0,0 0 0,1 0-27,-1 0 1,0 0-1,-1 0 1,-1 0-4,1 0 0,0 0 0,-1 2 0,1-1-9,1 1 0,0 0 0,-1-1 0,0 1-47,-1-2 0,1 0 0,-2 0 0,-1 1 37,1 0 0,0 1 0,1-2 1,0 1-46,-1 0 0,0 1 0,0-1 0,-1-1 26,-2 0 0,0 0 0,0 0 0,-1 0-59,-1 0 0,1 0 0,0 0 1,1 0 50,1 0 0,1 0 0,-1 0 0,0 0 27,-1 0 0,0 0 1,0 0-1,0 0 2,0 0 0,0 0 0,-2 0 0,1 0-7,2 0 0,1 0 1,-2 0-1,-1 0 1,-1 0 1,1 0 0,3 0 0,-1 0 7,-2 0 0,-1 0 0,2 0 0,-1 1 1,-2 1 0,0-1 0,-1 0 1,1-1-13,-2 1 0,0 1 0,3 0 0,0 0 5,-1 0 1,0-1 0,1 1 0,0 0-20,-1-2 0,0 0 1,-1 1-1,-1 1 27,-1-1 1,0 1-1,1 0 1,1-1-73,-4-1 1,0 0-1,1 0 1,1 1 54,-2 0 0,0 1 0,-1-1 0,-1-1-3,1 2 0,0-1 0,-1 0 0,1-1 2,1 0 0,1 0 0,-1 1 0,-1-1-2,0 2 1,0-1-1,-2 0 1,0-1 317,-3 2 0,0-1 0,2 0 0,0-1-320,-2 1 0,0-2 0,1 1 0,0 0 32,-4 0 1,0 0-1,1 0 1,-1 0 264,22 0 0,-24 2 1,1 0-278,22 1 0,1 0-109,-4-3 1,-3 3 359,-3 0 0,-3 0-462,-2-3 0,-3 3-141,-4 0 1,-5 1 584,-1 0 1,-5-2-246,-2 4 0,-1-2 0,-2 5 0,-4 3 0</inkml:trace>
  <inkml:trace contextRef="#ctx0" brushRef="#br0" timeOffset="2">3808 13882 7618,'9'0'253,"1"0"1,3-3-143,3 0 1,5-4 133,4 1 1,9-2-275,4-2 0,4 4-127,-2 0 0,3 3 204,0-3 0,2 0-158,-19 3 1,1 0 0,-1-1 0,0 1 167,2 1 1,0 1-1,1-2 1,-1 0-51,1 1 1,1 0-1,0-1 1,1-1-39,1 1 0,1 0 0,2 0 0,0 1 32,0-1 0,1 0 1,2 1-1,2 1-370,0-2 1,0-1-1,2 2 1,-1-1 347,1 0 1,0 0 0,1-1 0,0 1 21,1 1 1,2 1-1,-1-2 1,1-1-33,3 3 1,1-1 0,-2 1 0,0-1-305,2 2 1,0 0 0,1-1 0,0-1 320,1 1 1,1-1-1,-15 1 1,0 0 0,-1 0-199,0 1 0,1 0 1,-1 0-1,1 0 1,0 0-1,1 0 205,-1 0 1,0 0 0,1 0 0,-1 0 0,0 0 0,0 0-4,1 0 1,-1 0 0,0 0-1,4 0 1,0 0 0,-1 0-1,0 0 1,-1 0 0,1 0-1,0 0 1,1 0 0,0 0-4,-2 0 1,0 0-1,1 0 1,0 0-1,0 0 1,1 0 4,-1 0 0,0 0 0,1 0 0,3 0 1,0 0-1,0 0 45,-1 0 0,0 0 0,1 0 1,1 0-1,1 0 0,-1 0-174,-2 0 0,0 0 1,1 0-1,2 0 1,0 0-1,0 0 140,-1 0 0,1 0 1,-1 0-1,1-1 0,-1 0 1,0 0-109,0 0 1,-1 0-1,1 0 1,-1-1-1,0 1 1,0 0 103,1-1 0,-1 1 1,1 0-1,-1 1 1,1 0-1,-1-1-10,-1 1 0,-1-2 1,1 1-1,1 0 1,1-1-1,-1 1 13,0 0 1,-1 0 0,1 0 0,-1-1 0,1 0 0,-1 0-8,1 1 1,-1 0-1,1 0 1,0-1-1,0 1 1,0 0 0,1-1 0,-1 1 0,1 1 0,0-1 0,0 1 1,0-1 25,1 1 0,-1-1 0,1-1 0,0 1 0,1 0 0,0-1-12,-1 1 1,1 0 0,-1 0 0,2 0 0,0 0 0,0 0 3,0 1 0,0 0 1,-1 0-1,1-1 1,-1 0-1,0 0-30,1 0 1,-1 0-1,1 0 1,-2 0 0,0 0-1,1 0 0,-1 1 1,1 0 0,-1 0 0,0-1-1,0 0 1,-1 0 15,0 0 0,-1 0 0,1 0 1,1-1-1,0 1 0,0-1-2,0 1 0,0 0 0,-1 0 0,0 1 0,1 0 1,-1-1 19,-1 0 1,1 0-1,-1 0 1,-1 1-1,0-1 1,0 1-22,-1 0 1,0 0 0,1 0 0,1-1-1,1 0 1,0 0 44,-2 0 1,0 0 0,1 0 0,0 0 0,0 0 0,1 0-14,-3 1 0,1 0 0,-1 0 0,-1 0 1,0 0-1,-1 0-60,-1 0 0,1 0 1,-1 0-1,1 0 1,1 0-1,-1 1 47,0 0 0,-1 0 0,0 0 0,1 0 0,0 1 1,-1 0 4,0 1 1,-1 0-1,0 0 1,0 0-1,0-1 1,0 1-15,0 0 1,-1 0 0,0 0 0,0-1 0,-1 0 0,1 1-2,0 1 1,1 0 0,-1 1 0,14 0-1,0 0-117,-2-1 1,-1 1-1,-2 1 1,0 1-132,-1-1 1,1 0 0,-6 2 0,0 0 240,1-2 0,0 0 0,-3 1 0,0 1 0,-3-3 0,0 1 0,-1-1 0,-2 1 0</inkml:trace>
  <inkml:trace contextRef="#ctx0" brushRef="#br0" timeOffset="3">3613 8147 7793,'-14'0'159,"0"0"280,-1 0 1,2 0-429,3 0 1,4 3 23,0 0 239,4 0-227,-6 1 159,7-3-583,-3 8 293,4-4 1,1 1 172,2 0-240,2-4 97,4 3 0,5-2 186,1 0 0,4 0-62,2-3 1,3 3-97,4 0 0,-1 1 85,-2-1 0,5 2-113,-2 5 0,6-4 32,0 0 1,6-3-208,4 4 0,1-5 208,2 1 0,4-1-205,-25-1 0,0 1 0,2-2 0,0 1 244,2 0 1,-1 1-1,0-1 1,-1-1-2,1 0 1,1 0 0,2 1 0,0 1 29,1 0 1,-1-1-1,2 1 1,1-1-41,-1 0 1,0-2-1,0 1 1,-1 0 90,3 0 1,0 0-69,-1 0 0,1 0-265,1 0 1,1 0 0,-1 0 0,0 0 278,0 0 0,0 0 0,1 0 1,-1 0-20,0 0 1,0 0 0,3 2-1,-1-1-2,1 1 1,1 0 0,0-1 0,2 1 30,0-2 0,0 0 0,0-1 0,-1 1 1,2-2 0,-1 1 1,3 0-1,0 0-388,1 0 1,-1-1 0,2 1 0,0 0 365,-2 0 0,1-1 0,-1 1 1,0 0-98,-1-2 1,0 0 0,2 1 0,1 1-9,-2-2 0,1 0 0,1 1 1,-1 1-12,0-2 0,-1-1 0,2 1 0,0 0 56,-2-2 1,1 1 0,2 0 0,0 2 4,-2-2 1,-1 1-1,2 1 1,0-1 27,1 0 0,-2 0 0,-1-1 1,-2 1 58,1 1 0,0 1 0,2-2 0,0-1-41,-1 3 1,1-1-1,0 1 1,1-1-25,-2 2 1,1 0 0,0-1 0,0-1 3,1 1 1,0-1 0,1 0 0,1 0-4,1 0 1,0 1 0,-2 0 0,0 0-3,-1-2 1,0 0-1,1 1 1,0 1-8,-1 0 0,0-1 0,2 0 0,-1 0-6,-1 1 0,0-1 1,0 0-1,0 0-12,-3 0 0,0 1 0,-1 0 0,0 0-182,-2-2 0,-1 0 1,-1 1-1,0 2 99,-1-2 0,0 0 1,-4 2-1,0-1 101,-2 1 1,-1 0 0,-1 0-1,-2 0-513,24 0 0,-3 0 8,-7 0 513,-2 0 0,-5 3 0,-3 1 0,-2-2 0,0-1 0</inkml:trace>
  <inkml:trace contextRef="#ctx0" brushRef="#br0" timeOffset="4">12486 6043 7417,'5'0'-626,"-1"0"1127,-4 0-133,4 0-282,-3 0 42,3 0 245,-4 4-272,0-3 115,0 3-24,0 0-83,0 1-1,0 5-162,0-1 162,0 4 0,0 2 86,0 4-287,0-1 63,0 5 0,0-2 172,0 3-265,0-3 60,0 6 1,0-4-83,0 2 191,5 2-30,-4-8-110,7 8 108,-3-7 0,1 6 3,1-5-73,-1 5 67,3-6 1,-3 6 4,0-5-103,-3 1 87,5 1 0,-6-3 5,4 1 162,-4-1-165,6-1 1,-7-2 121,3-1-112,1-3 0,-4 0 72,2-1-66,-2 0 1,-1-2 36,0-1-48,0 0 23,-4 1 0,2-1 33,-5 0 128,1-4-159,-3 4 0,0-7-40,-1 4 45,-3-4-13,3 6 1,-8-7-248,2 2 116,-1-2-8,2-1-134,-2 0 146,2-4 1,-3-1 32,-1-4-898,0-5 605,1 4 1,-1-9-105,1 1-87,-1-1 374,0-8 0,-3 4 1,-2-5-1</inkml:trace>
  <inkml:trace contextRef="#ctx0" brushRef="#br0" timeOffset="5">12207 6015 7697,'-6'0'0,"-2"0"34,7 0 848,-3 0-416,12-4-319,-2 3 0,11-5 148,-5 3-14,9 2-134,-5-7 1,9 7-279,-3-2 115,4-2 0,-2 4-36,4-2 1,-3 1-274,-1-2 1,4 3 166,3-2-458,0 2 418,1 1 1,-2 0-453,5 0 303,-1 0 152,-1 0 1,3 0-342,-2 0-518,-2-4 1054,4 3 0,-4-5 0,1 2 0,-2-5 0,2-1 0,2-2 0</inkml:trace>
  <inkml:trace contextRef="#ctx0" brushRef="#br0" timeOffset="6">13231 5735 7130,'0'-5'177,"0"-3"-48,0 7 65,0-3-246,0 0 198,0 3 268,0-3-316,-4 4-30,3 0 0,-8 0 62,3 0 31,2 0-85,-4 4 1,2 0 66,-3 2-55,0 2-17,4-3 0,-4 8-52,3-1 105,-2 1-115,-1 0 0,0-1 15,3 3 1,-1-4 91,4 2-195,0 1 132,3-3 1,0 5 10,0-3-168,0 3 50,0-5 1,1 2-151,2-4 98,-2 1-97,7-1-5,-7 4 170,7-2 24,-7 2 146,8-8-154,-8 4 0,7-8-36,-2 2 94,3 2-62,-4-4 1,3 3-26,-2-4 223,2 0-82,2 0 1,-1 0 46,0 0-132,5-4 43,-4-1-78,8 0 49,-8-4 0,8 3 36,-3-6-180,-1 1 138,3-6 1,-6 5 4,1-3-121,-2 4 105,4-7 1,-7 3-21,2-3-65,-1-1 72,-3 1 1,-1-1-8,-4 0 10,0 5-16,0-4 36,0 4-22,-4-5 0,-1 1-46,-5-1 1,1 3-3,0 1 1,-4 4 37,1-2-201,-5 3 200,7 5 0,-7-3 6,5 5 1,-1-1-7,0 1 1,3 2 97,-3-2-107,3 2-7,1 1 234,-1 0-230,5 0 21,-3 4 43,7-3-14,-3 3 15,4 0 158,0-3-178,0 8 1,0-7 154,0 4-5,0-4-132,0 6 0,0-3 97,0 5-90,4-5 3,-3 3 0,4-4 45,-2 2-40,-2 3-14,8-8 0,-7 7 11,4-2 1,-3-1 44,3 2-27,0-5-30,4 6 1,-4-6 20,0 4-178,0-4 153,4 2 1,-1 0-453,0-1 208,1 0 100,-1-3-145,0 0 141,0 0 0,1 0-67,-1 0-284,0 0 229,1 0 0,-1-1-154,0-2 398,-4 2 0,8-8 0,-3 4 0</inkml:trace>
  <inkml:trace contextRef="#ctx0" brushRef="#br0" timeOffset="7">12886 6778 7663,'-5'-4'-328,"1"3"276,4-3 131,0 0-106,0-1 1,0-2 443,0 1-275,0 4 0,1-2 481,2 4-287,-2-4 21,3 3-114,0 1 0,-3 3 16,2 6-244,3-1 146,-5 9 0,3-1-1,-4 5 0,0 3-133,0 4 0,-1 3-266,-2 0 152,2 0 66,-8-3 0,5 0 83,-2 0 1,-1-1-93,4-2-350,0-3 245,-2-3 0,4-4-9,-2-3-14,2-2 130,1 0 13,0-5-145,0-1-682,0-4 557,0-8 0,0 1-152,0-5 290,0-2 50,0-1 0,0-4-133,0 1 231,0-1-61,-4-4 1,3 3-167,-2-5 507,2 0-199,1-3 0,0 3 385,0 1-296,0-1-90,0 1 0,4 1 258,2 5-189,-2 3 98,5-3-47,-8 8-71,7-3 0,-3 3 15,5 1 55,-1 0-114,-4-1 0,3 4 99,-2 0 81,7 4-185,-3-2 1,7 4 159,-5 0-105,5 0-49,-7 0 0,8 4-60,-3 2 86,-1 2 37,3 6-312,-6 0 134,2 5 1,-4 0 88,1-1-149,-1 5 140,-4 1 0,2 1-2,-3-1 104,3-3-129,-6 6 1,3-7 155,-4 1-129,0-1-21,0 3 0,0-5-45,0 1 63,0 0 6,-4-5 0,-1 4 12,-5-3 0,1 3 44,0-3-256,-1-1 188,-3 3 0,2-3-2,-5 1-359,5-1 195,-7-1 0,7-3-944,-5-1 555,1 0 184,0-8-1340,-7 3 1668,11-4 0,-15 0 0,7 0 0</inkml:trace>
  <inkml:trace contextRef="#ctx0" brushRef="#br0" timeOffset="8">13696 5819 7687,'9'-1'0,"-3"-2"-977,2 2 367,-3-7 569,0 7 283,4-7-193,-8 2 272,3 1-135,0 1 1,-3 3-52,2-2 170,-2 2 460,-1-3 0,-3 5-825,0 2 49,0-2-2,-1 7-90,3-3 70,-3 5 1,2-1 135,-1 0-115,2 5 39,-3-4 0,4 8-21,0-3-109,0 3 114,0-4 0,0 4-138,0-3 153,0 3-13,0-4 1,-3 3-143,0-5-16,0 1 152,3-4-182,0 0-17,0-3 129,-4 2-17,3-7-9,-3 3 87,4-4 41,0 0-74,0-4-28,0 3 174,0-7-130,0 2 17,-5-3 30,4 0-30,-7 4 1,6-4 60,-4 3-32,0-2 0,-4 0-13,1 1 68,0-1-75,-1 7 1,4-6-22,0 4 22,0 0 24,-4 3 0,1 0 2,0 0 1,3 1 3,-1 2 1,2-1 4,-1 4 0,1 0 12,2 4 0,2-1 73,-2 0 0,2 2-81,1 1 0,0-2 3,0 3 1,0-3-22,0-1 15,4 1 0,1-5 0,4 3-76,1-2 63,-1-2 0,4 1-67,3-5 62,-3 0 1,5 0 1,-3 0-747,-1 0 472,3 0 1,-6-1 246,1-3 0,3-1 0,-1-4 0</inkml:trace>
  <inkml:trace contextRef="#ctx0" brushRef="#br0" timeOffset="9">14199 7058 7688,'-3'-7'-1709,"0"1"1955,0 4 55,3-2-210,-4 0 0,2 3 89,-5-2-44,5 2 135,-2 1 972,4 0-871,0 4 0,0 1-179,0 4 44,0 1-89,0 3 1,-3 3 201,0 5-504,-4 3 165,-3 8 1,-5-2 170,-7 4-1658,-2 0 1334,-4 8 0,-1-4-680,-2 2 443,-2-1 196,-4-2 1,1-4-510,2-2 367,-3-2 47,9-5 0,-8-2-300,5-7 578,-4-1 0,5-3 0,-4-2 0,-1-4 0,-1-2 0</inkml:trace>
  <inkml:trace contextRef="#ctx0" brushRef="#br0" timeOffset="10">15391 6052 7755,'0'5'0,"0"-1"-33,0 1 80,0-4 0,1 6 282,2-4-296,-2 4 114,7-2 1,-4 5 13,3-1 1,1 1-100,-2 3 1,-1-3 83,1 2 0,0-1 5,0-2 1,1 0-82,-4 1 84,4 3-101,-6-2 1,7 6-81,-5-1 1,0 1 111,-3 2 0,0-1-132,0 1 0,0 3 178,0 0-193,0-1 31,0 2 1,0-3-48,0 1 105,0-1 3,0 3 1,0-4-209,0 3 183,0 2-25,0-4 0,0 5-86,0-3 1,-1 1 109,-2-1-153,2-3 139,-8 4 1,7-4-18,-4-1-33,4-3 42,-6-2 0,6-1 167,-4-3-168,4 2 57,-7-5 0,7 3 52,-4 0-87,0 0-8,-4-3 78,1 2-65,4-3 1,-3 3 12,1-1 33,-1 1-41,-1-7 0,-1 4 21,-3-2-128,7-2 102,-11 3 1,11-5-412,-6-2 195,1 2-98,2-7 0,0 0-478,-1-5 503,1-3 1,0 1-337,0-3 392,-1-1 0,1-1 225,0-1 0,-5-3 0,0-4 0</inkml:trace>
  <inkml:trace contextRef="#ctx0" brushRef="#br0" timeOffset="11">15139 6033 7755,'-4'6'0,"-2"-3"0,-2-2-227,-1-1 184,3 0-45,-2 0 253,3 0-33,0 0 240,1-4-153,-1 3 0,4-4 212,-3 5 42,4-4-217,0 3 53,0-7-164,0 7 0,0-4 152,0 2-251,4 2 125,2-4 0,6 5-102,0 0 170,5 0-97,-3 0 0,6-3-37,2 0-94,2 0-318,4 3 309,-1 0-10,1 0 0,3 3 156,0 0-803,1 0 464,-5 2 1,1-4 50,0 2-733,4-2 548,-3-1 1,3 0-1023,-4 0 860,0-4 1,-3 2 486,0-5 0,-1 5 0,1-3 0,-6 0 0,-5-1 0,-6 0 0</inkml:trace>
  <inkml:trace contextRef="#ctx0" brushRef="#br0" timeOffset="12">15847 6834 7601,'5'-9'716,"4"4"-300,-8 1-160,3-1 0,0 4 182,-3-3-162,3 0-1,-4 3-243,0-3-41,-4 4 172,-1 0-49,-5 0 0,1 1-165,0 2 65,-1-2-32,-3 12-59,3-7 49,-4 7 1,4-2 155,-3 1-194,3 2 42,-3 5 1,2 0 101,-1-1-205,2 5 74,-4-3 0,8 3-109,0-1 168,4 2 4,-3 0 0,5 0-268,0-3 109,0-5 0,0 6-106,5-8 107,0 1 1,5-2 44,3-4 207,-3 1-154,7-1 0,-2-3-57,4 0 163,-1-4-114,-3 3 1,1-5 231,-3 0-77,3 0-44,-1 0 1,-1-2 165,-1-1-85,-3 2 0,-1-7-112,1 3 2,-1 0 1,-3-4 40,0 3 40,-4-2-78,2-1 0,-4-1 30,0 1-98,0-4 68,0 2 0,0-2-236,0 3 91,-4 1 51,3 0 1,-7 3-173,2-1 211,-2 5 15,-2-2 23,1 4-30,0 0 0,2 0-32,1 0-16,4 0 42,-6 4 0,7-2-31,-2 5 86,2-1-48,1-1 0,0 0 155,0-2-140,4-2-6,1 3 1,7-4 204,1 0 15,3 0-208,-1 0-57,3-4 70,5 3 0,-3-6 13,2 4-866,1-4 564,-3 6 0,3-3-46,-5 4 1,1-1 319,0-3 0,-1 3 0,1-3 0</inkml:trace>
  <inkml:trace contextRef="#ctx0" brushRef="#br0" timeOffset="13">16117 5912 6861,'-5'0'-607,"1"0"673,4 0 0,7-1-24,2-2-46,3 2 26,-7-7 1,3 6-31,-2-4 15,-2 4 9,5-7 0,-8 7-338,2-4 322,2 4 0,-4-6 0,3 3 0</inkml:trace>
  <inkml:trace contextRef="#ctx0" brushRef="#br0" timeOffset="14">16210 5698 7724,'-5'5'-333,"1"1"562,4-3-496,0-2 1353,0 3-749,-4-4-136,3 0-101,-8 0-1,8 0 1,-7 3 191,2 0-345,2 4 163,-5-6 1,2 8 102,-2-3-227,-7 6 104,10-1 1,-7 6-59,3-1 83,5 1-33,-3 2 0,4 0-93,-2-1-68,2 1 102,4 4 0,0-4 19,0 3 1,0-2 63,0-2-203,0-3 49,0 2 1,3-6 83,0 1-126,4-6 102,-2 3 0,4-8 87,1 2-74,-1-2-10,0-1 1,4 0 21,-1 0-15,5 0 0,-7 0-31,8-4 31,-8 3 0,8-8 32,-3 3 27,3-6-57,0 1 0,1-6 24,0 1-163,-5 3 55,4-5 1,-8 4-75,2-5-23,-1 5 153,-2-4 1,-4 3-46,-2-3 19,-2-1 19,-1 5 33,0-4-41,0 4 0,-1-5-25,-2 0 65,-2 5-38,-4-4 1,-1 5-16,1-3-50,0 3 72,0-1 0,-1 4-53,1-2 49,-5 1-1,4 2 0,-4 1 23,1 2-35,3-3 8,-8 8 107,8-3-105,-8 4 0,5 0-14,-3 0 241,3 0-214,-1 0 1,4 3 46,-2 0-11,1 5 1,3-3-84,2 4 75,-2-4-9,7 4 1,-5-4-177,3 4 165,2 0 2,-3 1-79,4 3 68,0-3 0,0 4-8,0-5 23,0 0-31,0 1-7,0-1 157,4 0-133,1 1 0,6-4 96,1 0-80,-1-4-5,6 6 1,-5-6-4,3 1 12,-4-2-7,7 3-234,-8-3 110,4 3 1,-8-3 106,0 2 1,-3-2-27,4 2-39,-5-2-2,6-1 1,-6 0-189,4 0-46,-4 0-23,7 0-864,-8 0 1197,3 0 0,0 4 0,1 2 0</inkml:trace>
  <inkml:trace contextRef="#ctx0" brushRef="#br0" timeOffset="15">16601 5912 7766,'0'-5'-309,"0"1"344,0 0 126,0 3 166,4-3-331,-3 0 85,4 3 174,-5-4-296,0 5 61,0-4 139,0 3-70,0-3-10,0 0 135,0 3 245,0-3-431,0 0-38,0 3 51,-5-3 6,4 4 2,-7 0-24,7 0 0,-4 0 36,2 0 120,-2 0-149,-1 0 1,-2 3 182,2 0-169,-2 0 3,-2-3 74,1 4-79,0-3 0,-1 6 71,1-4-101,0 5 34,0-7 1,-1 7 52,1-2-191,0 2 133,-1-2 1,4 2-77,0-2 78,0 2-11,0 2 0,-1-4-52,4 0 41,-4 0 16,6 4-168,-3-1 145,4 0 1,0 0 21,0 1-157,0-1 0,0 0 109,4 5-86,1-4 90,0 4 1,3-6 243,-1-2-245,-3-2 2,4 0 1,0-3 173,5 3 15,-1-3-176,-2-1-14,-1 0 30,0 0 1,0 0 25,1 0-148,-5 0 149,3 0 10,-7-5-67,8 4 26,-8-7 0,3 6 19,-4-4-131,4 4 102,-3-2 0,3 3-38,-4-2 18,0 2 18,0-4-273,4 5 52,-3 0 128,3-4-139,-4 3 171,0-3-15,0 0 123,0 3-361,0-3 346,-4 4-75,-1 0-5,0 0 11,-3 0 13,7 0-30,-8 0-49,8 0 437,-3 0 1,11 0-635,3 0 0,2 3-90,0 0-720,3 0 515,4-3 587,3-4 0,2-5 0,4-6 0</inkml:trace>
  <inkml:trace contextRef="#ctx0" brushRef="#br0" timeOffset="16">12225 7616 8346,'5'-5'796,"5"2"1,3 2-989,6 1 1,3 0 433,3 0 1,6-1-88,3-2 0,4 2-73,2-2 1,-1 2-227,5 1 0,-2-3 71,2-1 0,1-3-147,-1 1 1,1-2 226,2-2 0,-2 2-40,-1 2 1,-3-1-123,-4 4 1,0-4-45,-3 4 0,0-4 85,-6 1 0,2-2-84,-5-2 0,-4 4 53,-2 0 1,-3 0 43,-6-4 1,0 4 119,-7 0 0,-2 1-141,-7-1 0,-5-2 278,-11 5 0,-6-3-251,-6 3 1,-3 0-51,-4 3 1,-4 0-200,-5 0 1,-3 0 371,4 0 0,-1 0 189,3 0 0,2 0 230,2 0 0,1 0-267,5 0 1,0-3-120,-1 0 0,6-1-31,4 4 0,2-1-24,4-2 0,3 2 2,4-2 39,3 2 286,3 1 0,4-3-339,2 0 144,2 0 0,1 3-185,6 0 1,6 3 107,4 0 1,4 3-4,2-3 1,8 4-55,1-4 0,5 0-5,5-3 0,-3 0 11,2 0 1,-2 1-2,-4 2 1,1-2-57,-4 2 1,-4-2 53,-5-1 0,-4 0 8,-2 0-69,-3 0 25,-8 0 0,-3-1-30,-8-2 1,-9 2-13,-13-2 1,-4 2-79,-6 1 0,-6 0-154,-3 0 1,20 1 0,-1 2 299,0 0 0,0 0 0,-1 1 1,0 0-14,1 1 1,0 0-1,-24 4-4,3 0 1,1 2-78,1 1 1,5-2-76,2 3 1,4-6 110,2-1-626,8 0 687,4 0 0,4-2 0,3-4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45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642 6564 7838,'7'0'275,"-1"0"-162,0 0 0,0-3 162,0 0-77,1 0-285,2-1 83,4 3 0,-2-3 242,1 4-279,3-5 147,-1 4 0,5-4 0,-1 2 0,1 2-90,0-2 1,3-1 1,3 1 108,2 0 0,2-1-90,2 1 1,2-3-85,5 3 0,0-4 25,2 1 0,3-2-232,3 2 0,2-2 294,1 2 0,0 1-13,-23 1 0,1 1 1,24 1-32,-24 1 1,-1-1 0,25 0 1,-5-1 0,1 2-92,0-2 1,-8 2 5,-2 1 0,-4 0-201,-2 0 1,0 1-317,-6 2 1,-3-2 605,-4 2 0,-2-2 0,-4-1 0,3 0 0</inkml:trace>
  <inkml:trace contextRef="#ctx0" brushRef="#br0" timeOffset="1">5847 6732 7766,'10'0'0,"-4"0"-155,0 0 0,-1 1 112,1 2 105,3-2 13,-4 3 1,3-3 87,-2 2 8,3-2-89,-4 3 1,4-4 1,0 0 0,1 0-3,-1 0 1,3 0 11,1 0 0,3 0-1,0 0 0,1 0 7,2 0 0,4 0-30,2 0 1,5 0 4,1 0 0,3 0-36,-3 0 1,4-1 37,-1-2 1,2 2-102,2-2 1,-1 2 51,0 1 1,0 0-243,1 0 1,2 0 254,0 0 0,3 0 42,0 0 0,1 0 1,5 0 0,-1-3 134,-2 0 1,1-1-189,0 1 1,-2 2 38,-2-3 1,-1 0-100,-5 1 0,0 0 107,1 3 0,-4-1-43,0-2 1,-4 2 35,1-2 1,-3 2-14,-3 1 1,1-3-87,-5 0 1,0 0 6,-6 3 0,-1 0-175,-5 0 156,1 0 111,-5-5 1,-5 4-72,-6-2 1,-7 2-90,-2 1 0,-6 0 37,-1 0 1,-8-1-51,-1-2 0,-5 2 106,-4-2 1,0 2-230,-3 1 1,-1-3 264,-2 0 1,19 1-1,0 1-51,-1 0 1,0 2 0,-2-1 0,-1 0-93,2 0 0,-1 0 1,-2 0-1,0 1-172,-1 0 0,1 1 0,-1-2 0,1 1 226,-2 0 1,-1 1-1,1 0 1,0 0 28,2-1 0,-1 1 0,-2 1 0,0 0 19,2-1 0,0-1 0,0 1 0,-1 1 0,1-2 1,1 1 0,0-2-1,0 2 1,1 1 1,0 0 0,-1-2-1,1 1 52,1 1 0,1 0 0,-1-1 0,2-1-130,1 2 0,1 1 1,-1-3-1,0 1 174,-22 4 0,-1-3-46,3 3 1,5-3-27,2 3 1,2-2 6,4 2 1,3-4-50,6 1 0,-1 1 43,5-1 0,2 3 203,4-2 1,3-1-250,0-3 1,5 0 977,0 0-1088,5 0 340,-2 0 0,5 0-319,2 0 1,2 0 56,5 0 1,-1 0-10,0 0 0,4-1-94,-1-3 1,5 3-182,-2-2 1,3 1-121,0-1 0,2 2 150,2-2 0,-1-2 309,3-1 0,1-3 0,3 0 0</inkml:trace>
  <inkml:trace contextRef="#ctx0" brushRef="#br0" timeOffset="2">3938 6741 8040,'0'6'435,"0"0"0,0 1-393,0 2 1,0-3 57,0 0 1,2-2-109,1 2 1,2-4 68,4 1 1,0-2-42,1-1 0,0 1 40,2 2 1,0-2-52,3 2 1,-2-2-101,2-1 0,-3 0-6,0 0-180,-2 0 187,0 0 73,-5 0 0,-2 0 12,-6 0 1,-3 1-19,-7 2 1,0-1 25,-3 5 0,-1-4 8,1 3 0,-1-3-2,-2 3 0,4-4 9,-1 1 0,2-2-44,-2-1 0,-2 0 36,3 0 0,0 0-77,0 0 0,0-3 60,0 0 0,-2-3-88,5 3 0,-5 0 80,2 3 0,-2-3-6,2 0 0,-3 0 16,3 3 1,0 1 7,0 2 52,3-2-84,-1 7 13,8-7 1,3 3 9,8-4 1,4 0 30,9 0 1,4-1 6,1-2 1,4-2 1,3-4 0,2-1 137,5 1 0,2 0-94,0-1 1,1 4 109,-4 0 0,-1 3-76,-2-3 1,-2 4-246,-4-2 1,-4 3 128,-2 1 0,-7 0-46,-2 0 120,-3 0-43,-5 0 162,-1 0 1,-5 0-113,-2 0 1,-2 0-85,-4 0 1,0 0 56,-1 0 1,-2-3-117,-1 0 0,-2-1 117,2 1 1,-3 2-124,0-2 0,-1 2-17,-2 1 1,-3 0-95,1 0 1,-1 0-43,3 0 0,2 0 95,1 0 1,3 3-235,3 0 111,5 0-211,1-3 317,17 0 148,-2 0 0,12 0 0,-5 0 0</inkml:trace>
  <inkml:trace contextRef="#ctx0" brushRef="#br0" timeOffset="3">12393 6825 7841,'18'0'0,"1"-3"-47,0 0 1,3-5 110,3 2 1,3 1-126,3-1 0,-5 4 99,2-1 1,-2-1-67,2 0 0,-3-2 27,-1 3 1,-4-4-69,-1 1 0,-2 0 145,-4 0-272,3 0 228,-10 1 1,7-3-47,-7 1 0,-1 2 41,1-1-38,-3 0 16,1-3 0,-5 2-31,-2 1 1,-6 4-6,-3-1 1,-5 2-5,2 1 1,-7 4 74,-3 2 1,-6 3 82,-3 0 1,1 0-10,-1 0 0,1 4-90,-1-1 0,1 0-12,6-6 0,2 2 30,0-2 0,8-2-99,2 0 1,3-3 104,3-1 0,3 0 31,0 0-167,4 0 1,9-3 72,8-1 0,6-2 18,1 3 0,3-4-13,6 1 1,-1 0 13,4 0 0,-1 3-189,1-3 0,0 3 12,-6-3 1,1 4-112,-7-2 0,-5 3 6,-4 1 169,-3 0 0,-5 1-42,-2 3 151,-6 1 0,-6 4 0,-5 0 0</inkml:trace>
  <inkml:trace contextRef="#ctx0" brushRef="#br0" timeOffset="4">21536 6564 7770,'0'6'-986,"0"1"557,0-5 869,0 6 18,0-3-279,-4 4 1,3-2-110,-2-1 0,-1-3-148,0 3 81,1-4 100,3 6 1,5-7-55,1 3 1,2 0 18,1-1 1,2 0 29,1-3 1,3 0-29,3 0 1,4 0-1,0 0 1,3 0-20,0 0 0,2 0 8,1 0 0,1 0-69,2 0 0,-1 0 82,4 0 1,-1 0-148,2 0 1,1 0 117,-2 0 1,3 0 14,3 0 0,-3 0-12,3 0 1,-1 3-231,5 0 0,1 0 201,-1-3 1,-1 0-2,4 0 0,-3 0-131,6 0 1,-2 0 95,-2 0 1,-2 0-29,-1 0 1,-1-3 44,2 0 0,-3 0 108,-4 3 1,-2 0-107,-1 0 0,-5-1 18,-1-2 0,0 2-43,-4-2 0,-1 2-66,-1 1 0,-6 0-134,0 0 1,-5 0-85,2 0 513,1 0 1,-3 0-268,1 0 0,-5 0-4,-1 0 1,-4-1-430,2-3 496,-3 3 0,-6-3 0,0 4 0</inkml:trace>
  <inkml:trace contextRef="#ctx0" brushRef="#br0" timeOffset="5">484 8519 7765,'0'6'-326,"0"-2"79,0-4 292,4 0 1,-2 0 71,5 0 0,-1 0 85,3 0 0,0-1-49,1-2 0,-1 1-1,0-5 0,1 4-147,-1-3 0,1 4 114,3-1 0,-2-1-114,5 1 0,-2-4 110,2 4 0,1-1-189,-1 1 1,4 2 29,2-2 1,1 1 32,-1-1 1,1 1 59,5-5 1,1 4-6,2-3 0,2 3 7,5-3 1,-1 1-15,0-2 1,4-1-150,-1 2 1,1-1 163,0 1 0,-3-2 22,2 5 0,2-3-78,-2 3 1,-1-3-4,-5 3 0,2-1-66,-5 4 0,0-3 101,-3 0 1,-4 0-63,1 3 0,-5 0 45,-1 0 1,-2 0-279,-4 0 1,-1-1-124,-3-2 128,-4 2 1,0-4 261,-5 2 0,-5-2 0,0-5 0</inkml:trace>
  <inkml:trace contextRef="#ctx0" brushRef="#br0" timeOffset="6">3147 8445 7810,'-9'0'185,"4"0"124,0 0-226,5 0-92,0-4 0,5 3 41,1-2 0,2 2-18,1 1 1,5 0 77,1 0 0,4 0-129,3 0 1,1 0 27,5 0 1,0 0-64,0 0 1,3 0 32,0 0 1,6 3 38,0 0 1,1 0-122,6-3 0,0 0 144,6 0 0,0 0-264,3 0 1,-24 0 0,0 0 253,-1 0 1,0 0-1,2 0 1,0-1 50,1-1 1,0 1 0,0 0-1,0 1-63,3-2 1,0 1 0,-2-1 0,-2 0-8,0 0 1,-1 0-626,0 1 0,-1-1 610,24-2 0,-1 3-1,-5-2 0,-3 2-277,-3 1 0,-5 0 118,-1 0 1,-7 3-544,1 0 724,-6 4 0,1-6 0,-5 3 0,1-3 0</inkml:trace>
  <inkml:trace contextRef="#ctx0" brushRef="#br0" timeOffset="7">587 12644 7794,'9'0'0,"-3"-4"-29,0-2 1,1 1-39,2-2 1,0 1 11,0-3 1,1 3 100,-1-1 1,1 1-198,3-3 1,-2 0 103,5-1 1,-4 1 26,4 0 1,-4-1 54,4 1 1,-1 0 67,4-1 1,-1 1 100,1 0 0,0 3-138,-1-1 0,1 2 11,-1-1 1,5 2-18,2 4 0,-1-3-6,1 0 0,-4 0 42,4 3 0,0 1-110,3 2 0,-3-1 39,0 4 1,-1 0-22,4 4 0,0-4-20,0 0 0,0-3-2,0 3 1,4-1 182,2 2 1,-1-2-85,2-2 1,-1-2 12,3 2 1,3-2-283,1-1 0,2 3 197,-3 0 0,5 0 120,-2-3 0,0 1-5,0 3 0,-2-3-74,2 2 0,-3 1-21,4-1 0,-2 3-67,2-3 0,1 1 43,-1-1 0,1 0-33,2 3 0,2-4 51,1 1 1,-23-1-1,0 0-133,-1 0 0,1-1 0,24 2 55,2-3 1,-27 2 0,1-1 76,1 1 1,0-1 0,1 1 0,0 0-5,-1-2 1,0 0 0,2 0 0,1 0-211,-3 0 0,-1 0 1,4 0-1,0 0 157,-2 0 0,0 0 0,1 0 1,-1 0 31,-1 0 1,0 0 0,3 0-1,0 0-27,0 0 1,0 0 0,3 0 0,-1 0-6,-2 0 1,0 0 0,0 0 0,1 0-4,-1 0 0,0 0 0,2-1 0,1 1 18,-1-2 1,-1 0-1,2 2 1,1-1-12,-1 0 1,0-1 0,-1 0 0,1 0 3,2 1 0,0-1 0,-2 0 1,0 1-252,1 1 1,1 0-1,-1-1 1,1-1 346,-1 0 1,1 1-1,1-1 1,-1 0-23,0 0 1,0 1 0,0 0 0,1 0-55,0 0 1,1-1 0,0 0 0,0-1 10,-1 0 0,1 0 0,3 0 0,-1 1-56,-2-1 0,-1 0 1,4 1-1,0 1 51,-4-3 0,0 1 0,1 2 0,1-1-6,-2-1 1,0 0 0,1 2 0,0 0 53,1 0 0,-1-1 0,0 0 1,0 0-55,1 0 0,-1 1 1,1-3-1,-1 1 17,1 2 0,0-1 0,-1-1 1,1-1-13,0 1 0,0 0 0,3 0 0,0 1 10,-4-2 1,1 1-1,1 2 1,1-1-10,-2-1 0,-1 0 0,0 1 0,0-1 0,1 0 0,0 0 1,0-1-1,1 1 26,1 1 1,-1 0 0,-1-1 0,-1 0 39,0 2 1,-1-1 0,2-1 0,0 0-5,-2 1 0,0 1 1,1-1-1,1 1-29,-2 1 0,0 0 0,0-2 1,1 1-23,-1-1 1,0 0 0,0 0 0,1 0 17,-1 1 0,0-1 1,0 2-1,1-1-71,-1 0 1,0-1 0,0 0 0,1 0 45,-1 0 0,0 1 0,0-1 0,0 0-47,1 0 1,-1 1 0,1 0-1,-1 1 79,2-2 0,0 0 0,-3 0 0,0 0-5,2 1 1,-1-1-1,-1-1 1,0 0-37,2 1 0,-1 1 0,0-1 0,0 1 5,1 1 0,-1 0 0,-1-1 1,-1 1 77,1-2 0,0 1 1,-2 0-1,0 1-35,1-2 0,1 1 1,0 0-1,0 0-46,1 2 1,0-2 0,-1 0 0,0-1 16,-1 1 0,1-1 0,0 1 0,-1-1-7,3 2 0,-1 0 0,-1 0 1,-1 0-6,1 0 1,0 0-1,-3 0 1,1 0-6,0 0 1,0 0-1,0 0 1,-1 0 19,1 0 0,1 0 1,-1 0-1,1 0 4,1 0 0,-1 0 1,0 0-1,0 0-64,-3 0 1,1 0 0,0 0-1,0 0 49,1 0 0,0 0 1,0-1-1,0-1 9,1 1 0,1-1 0,0-1 0,-1 0-22,2 1 1,1 1-1,-1-2 1,0-1-5,1 3 1,-1-1 0,-1-1-1,-1 0-13,1 1 0,0 1 0,-1-1 1,0 0-7,0 0 1,1 1-1,1 0 1,0 1 60,-2-2 1,1 1 0,1 0 0,0 0-39,0-1 0,0 0 0,0 2 0,1-1 57,-1 0 0,0-1 1,1 1-1,0 0-49,0 0 1,1-1 0,0 2 0,1-1-14,0 0 1,0-1 0,1 1 0,-1 1-12,-3 0 1,1 0-1,1-1 1,1-1-56,-2 0 0,-1 1 1,2-1-1,1 0 58,-1 0 1,0 1 0,-1 0 0,0 1-12,-1-2 1,0 0-1,0 0 1,1 0 23,3 1 1,1-1-1,-2-1 1,-1 0-278,3 1 0,0 1 0,-2-1 0,-1 0 301,0 0 1,0 1-1,0 0 1,1 1-37,-3-2 1,0 0-1,0 2 1,1-1 50,0 1 1,1 0-1,-1 0 1,0 0-36,-1 0 1,0 0 0,3 0-1,1 0 28,-1 0 0,1 0 0,1 0 1,-1 0-27,-2 0 0,0 0 1,1 0-1,1 0-4,-3 0 1,1 0-1,3 0 1,1 0-76,-1 1 0,0-2 1,1 0-1,0-1 43,-1 1 0,0-1 0,-1 1 0,0-1-38,0 2 1,-1 0 0,3-1 0,0-1 51,-1 0 0,0 1 0,1-1 0,0 1 49,-1 1 0,-1 0 0,1 0 0,-1 0-34,-1 0 1,1 0 0,3-2 0,1 1 48,-2-1 1,1 1-1,2-1 1,1-1-50,-2 2 0,0-1 1,0 2-1,0-1 8,-2 0 1,1-1 0,1 2 0,0-1-25,-3 1 1,-1 0 0,3 0 0,-1 0 25,1 0 0,-1 0 0,0-1 0,-1-1 18,1 1 0,1-1 0,0 0 0,0 1-22,-1 1 1,1 0 0,1 0-1,1 0 33,-1 0 1,0 0 0,0 0-1,1 0-19,-1 0 1,0 0 0,1 0-1,0 0-219,-1 0 0,0 0 1,-1 0-1,1 0 212,0 0 1,0 0 0,-2 0-1,0 0 5,0 0 0,1 0 0,0 0 0,1 0-55,0 0 0,0 0 0,1 0 0,0 0 52,0 0 0,1 0 1,-2 0-1,-1 0-93,-1 0 1,1 0 0,2 0-1,0 0 47,0 0 1,1 0 0,1 0-1,-1 0 12,0 0 0,-1 0 1,-1 0-1,-1 0 12,0 0 0,-1 0 1,3-1-1,-1-1-1,0 0 1,0 1-1,2-1 1,0 1 14,-2 0 1,0 2-1,1-1 1,-1 0 8,0 0 0,0 0 1,3 0-1,0 0 19,-2 0 1,1 0-1,-1 0 1,0 0-32,-1 0 0,0 0 0,-1 0 0,0 0-15,-1 0 1,1 0 0,3 0-1,0 0 19,-2 0 0,0 0 0,2 0 1,0 0-34,0 0 1,-1 0-1,-2 0 1,0 0 27,1 0 1,0 0-1,-2-2 1,1 0-2,2 1 0,1-1 0,-1 1 0,0-1 15,-2 2 0,-1 0 0,1-1 0,0-1 52,-1 1 0,1-1 1,-2 0-1,1 0-12,0 0 0,0 1 0,0 0 1,-1 1-25,0-2 0,0 1 0,-1-1 0,0 0-10,1 0 1,0 0 0,-2 0 0,1 0 3,3 1 1,-1-1 0,0 1-1,-1 0-76,0-2 1,0 0-1,-1 2 1,0 0-70,1-1 1,-1 1 0,-1-1 0,-1 0 121,3 0 1,0 1 0,-2-2 0,1 1 0,-1 1 0,0-1 0,0 1 0,0 0-1,-1-2 0,-1 0 0,2 1 0,-1 1 63,1-2 1,1 0-1,-3 1 1,0 2-63,0-2 0,-1 1 0,-1-2 0,1 1-6,4 1 1,-1-1 0,-2-1-1,1 0 15,-1 2 1,1-1 0,-1-1 0,-1 0-2,-2 1 0,1 1 0,1-3 0,-1 0-13,0 1 0,0 0 0,-1 1 0,0-1-11,1 0 1,0 0 0,-3 1 0,1 1-2,0-2 1,0 0-1,-2 1 1,-1 0-6,0-1 1,0 0 0,0 2 0,-1-1-55,1-1 1,0 0-1,-2 1 1,-1 1 217,-1-2 1,-1 0 0,26 1-288,-26 0 0,1 0 0,23 1-23,-3 1 1,-2-3-88,-1 0 0,-3 0 259,-4 3 0,-3 3 0,1 0 0,-2-1 0,-3-1 0,-3-1 0</inkml:trace>
  <inkml:trace contextRef="#ctx0" brushRef="#br0" timeOffset="8">428 10512 7659,'3'-15'-214,"1"3"1,-1 2 127,-3 0 1,0 4 222,0 0 0,0 3-49,0-3 0,-1 4 275,-3-2-516,3 3 162,-7 1 0,4 1-40,-2 3 0,1 1 27,2 4 0,2 0-8,-3 1 1,3 2 3,1 1 1,0 4-5,0 2 1,0-1 4,0 4 1,5 2-13,1 1 0,1 1-53,-1-2 1,2 3 68,-1-2 0,-2 2-20,1 1 0,-4 4 20,1 2 1,1 2-6,-1 2 1,0-1 34,-7 0 0,2 4-248,-4 3 0,4 1 402,-1 2 0,2 1-55,1 1 1,0-1 15,0 2 0,4 0-77,2 0 1,7 0-7,2-4 0,3 0 24,0-3 1,4 2-130,0-5 0,-4 0-15,-2-3 0,-4 1-103,4-1 1,-6-3 19,0 0 0,-2 0 127,-5 4 0,0-1 24,-3 0 0,0-3-47,0 0 1,0 1-25,0 2 1,-4-4 8,-2-2 1,1 0-4,-2-3 0,5 1-48,-1-7 1,2-2-133,1-4 1,0-3-162,0-3 0,1-2 399,2-2 0,2-2 0,5-4 0</inkml:trace>
  <inkml:trace contextRef="#ctx0" brushRef="#br0" timeOffset="9">391 10437 7659,'28'0'0,"4"0"-175,2 0 0,7 0-262,2 0 1,3-3-190,0 0 0,5 0 564,2 3 1,-26 0 0,1 0-37,2 0 1,-1 0 0,0-1 0,-1-1 124,2 0 0,-1 1 1,0-1-1,0 1 34,1 1 0,-1 0 1,1 0-1,1 0-55,2 0 0,-1 0 1,2 0-1,1 0 35,-1 0 1,0 0-1,2-2 1,0 1 9,0-1 0,0 1 0,2-1 0,1-1-243,2 2 0,-1-1 0,1 2 1,0-2 190,-1-1 0,0 0 1,1 2-1,-1-1 20,0-1 1,1 0-1,0 1 1,2 1-57,1-2 0,2-1 0,-2 3 0,0-1 41,-2-1 1,-1 0-1,2 1 1,-1-1-8,1 0 1,1 0-1,0-1 1,1 0 24,1 0 0,1 1 0,0 1 0,-1-1 57,1 0 1,-1 0 0,0 1 0,-1 1-47,2-2 1,0 0-1,-1 1 1,2 1-356,1-3 0,1 1 1,-1 2-1,-1-1 310,-1-1 0,-1 0 0,0 1 0,0 1 34,2-2 0,1 0 0,-3 0 0,1 1-46,4-1 0,0-1 0,-2 0 0,-1 0 45,2 1 1,0 0-1,-2 0 1,0 1-7,2-1 0,-1-1 0,-1 2 0,-1-2 8,1 0 1,1-1 0,-1 2-1,1 0 58,-1-1 1,0 2 0,-1 0-1,0 0-3,0-1 0,-1 0 0,0 2 1,-1-1-51,3-1 0,1 0 0,-2 0 0,0 1-26,-1-1 0,1 0 0,-2 0 0,1 0 32,0 2 1,1-1 0,-3 0 0,1 0-58,3-1 1,0 0 0,-2-1 0,0 1 21,2 1 0,0 1 1,-1-3-1,-1 0 5,0 1 0,1 0 0,-2 1 1,1-1-5,2 0 0,0 0 0,-1 1 0,0 1 2,0-2 0,-1-1 1,0 1-1,-1 0-19,2-1 1,-1-1-1,1 2 1,-1 0 19,2 0 0,1-1 0,0 2 0,1-2-5,-3 0 1,-1-1 0,1 2 0,0 0 6,1 0 0,0 0 1,-1 0-1,-1-1-3,6 0 0,-1-1 1,-2 2-1,-1 0 12,2 0 0,-1 0 1,0 0-1,-1 0 0,1 0 1,1 0-1,-2-1 1,-1 1 0,1 1 1,0 1-1,0-2 1,0 0 5,0 1 0,0 1 0,-1-1 0,1-1-26,2 2 1,-1-1-1,-1 1 1,0 0 14,2-2 1,0 0 0,-3 2 0,1-1-23,0-1 1,0 0 0,1 1 0,0 1 18,1-2 1,0-1 0,0 3-1,1-1-11,0-1 1,1 0-1,-1 1 1,0-1 3,0 0 1,0 0 0,0-1 0,0 1-2,-2 1 1,1 0 0,1-1 0,0 0 25,-2 2 1,1-1 0,-1-1 0,0 0 6,1 1 1,-1 1 0,0-1-1,-1 1-22,1 1 0,1 0 0,-2-1 0,0 1 1,2-2 0,-1 1 0,0 0 0,0 1-12,2-2 1,0 0 0,-1 2 0,1-1 12,1 1 0,1 0 0,-1 0 0,-1 0-13,1 1 0,-1-2 0,0 0 0,0-1-5,1 1 1,-1-1-1,0 0 1,-1 1-7,0 1 1,-1 0-1,2 0 1,0 0 13,-1 0 0,-1 0 1,0 0-1,0 0-6,1 0 1,0 0-1,-1 0 1,1-1 6,1-1 0,0 1 0,-1 0 0,0 1-2,0-2 0,-1 1 0,-1 0 0,0 1-12,2 0 0,0 0 1,-2 0-1,0 0 12,1 0 0,1 0 0,0 0 0,-1 0-40,3 0 0,-1 0 0,1 0 1,-1 0 19,2 0 1,0 0 0,-18-1 0,1 0 0,-1 0 0,1 0 0,1 0 0,-1 0 1,2-1-1,0 1 0,0-1 12,-1 1 1,1 0-1,-1 0 1,-1 1-1,-1 0 1,1-1-5,17 0 1,0-1 0,-18 1 0,1-1 0,-1 1 41,1 0 1,1 0-1,-1 0 1,1 0-1,1 0 1,-1 0-22,14 1 1,0 0 0,1 0 0,1 0 10,-2 0 1,0 0 0,0-2 0,0 1-20,0-1 0,1 1 1,0-1-1,1 1 32,0 0 1,0 2 0,0-1 0,-1 0-27,0 0 0,-1 0 0,0 0 0,0 0 1,0 0 0,1 0 0,-1-2 0,0 0-9,0 1 1,0-1 0,1 0 0,0 0-6,1 0 1,-1 1 0,0 1 0,0-1-19,1 0 0,-1-1 1,1 0-1,-1 0 24,1 0 1,-1 1 0,-17-1 0,1-1 0,-1 1-27,2 1 0,1 1 0,-1-2 0,-2 0 0,0 0 0,0 0-140,1 1 1,1 0 0,-1 0 0,-1 0 0,0-1 0,0 1 149,18-1 0,0 1 0,-1 0 0,-1 1 11,2-2 1,0 1 0,-1-1 0,-1 0-1,1 0 0,-1 0 1,0-1-1,0 0 7,0 1 0,1 1 1,-3-1-1,1 1 3,0 1 0,-1 0 1,0-1-1,0-1-4,1 1 0,0-1 0,0-1 0,1 0-4,-1 1 1,-1 0 0,2 0 0,0 0 7,0 1 0,0-1 1,0 1-1,0 0-4,-2-2 0,1 0 1,0 2-1,0 0-20,-2-1 0,1 1 0,0-1 0,1 0 16,-2 0 1,0 1-1,1-3 1,-1 1-2,1 2 1,-1-1 0,-2-1 0,1 0-73,-1 1 1,1 1-1,-2-1 1,0 0 91,-2 0 1,1 1 0,0 0-1,0 0-4,1-2 0,0-1 0,-1 3 0,0-1-10,-2-1 1,-1 0 0,2 2 0,-1 0-5,2-1 0,-1 1 1,-1 0-1,1 0 8,0-1 1,1 1 0,-2 0-1,1 1-15,-1-2 1,-1 1 0,0 0 0,0 1 15,1 0 0,0 0 1,-3 0-1,0 0-1,1 0 0,0 0 0,0 0 0,-1 0 7,-2 0 0,0 0 1,3 0-1,0 0 0,-3 0 0,0 0 1,4 0-1,-1 0-9,1 0 1,-1 0 0,1 0 0,0 0 1,-1 0 1,0 0-1,2 0 1,-1 0-24,0 0 0,-1 0 0,-2-2 1,-1 0 23,1 1 0,-1-1 0,-1 1 0,0-1-20,1 2 1,1 0 0,-1 0 0,0 0 34,1 0 0,-1 0 0,-2 0 0,1 0 107,0 0 1,-1 0 0,1 0 0,-1 0-126,0 0 0,1 0 1,1 0-1,0 0 1,-2 0 1,1 0 0,-1 2 0,0-1-27,1 1 1,0-1 0,-1 1 0,0 0 33,1-2 0,-1 0 0,2 1 0,-1 1-65,-2-1 1,0 1-1,2 1 1,0 0 55,-2-1 0,0-1 0,0 1 0,0-1-58,-1-1 1,-1 0 0,1 1 0,-1-1 47,1 2 0,0-1 0,-1 0 0,0-1-5,-1 2 0,0-1 1,0 2-1,1-1-6,-2-1 1,-1 1 0,1 0 0,0 0 1,0 0 1,-1-1 0,-2 0 0,0 0-14,1 2 1,0 0 0,22 0 14,-23 0 0,-1 1 0,24 1-73,-24-2 1,0 0 0,23 5 439,1-2 0,-3 0-515,0 0 1,-1-1 120,1 1 1,-1 1-25,1-3 0,-5 3 30,-1-1 0,0-1 83,0 1 0,-1 1 12,-3 2 1,-3 0 622,0 1 1,0-1-624,0 0 1,-2 1-65,-4 3 0,-5-3 642,-1 3 0,1-2-616,-1 1 0,-1 0 416,-2 3 0,-1-2-424,-3 2 1,2-2 219,-5 2 0,2 0-183,-2 0 0,-2 3 50,3-3 1,-3 2-121,-1-2 1,1 3 37,-1-3 1,0 6-4,1 1 1,-1 0 2,0-4 1,0 1 2,-3-1 0,2 4 51,-2 0 1,2 1 7,2-2 1,-1 0 14,0 4 0,1-3-57,-1 2 0,0 1-48,1 3 1,-1 0 60,0 0 0,1 0-69,-1 0 0,0 0 17,1 0 0,-1-1-76,0-2 0,-3 1 52,1-1 1,-1-1-6,3 1 0,1 0 0,3 3 1,-3-2 16,3 1 1,-3-1-29,-1 5 0,1-3-10,-1-3 1,-3 2-5,0-2 1,-4 2-12,1 1 1,-2 0-14,-1 0 1,0-4 53,0 1 1,0 0 1,0 3 1,0-3 1,0 0 0,-3-2-16,0 2 0,0 2-30,3-2 1,-3-2 28,0-2 1,-3 2 13,3-1 0,-4 0 16,4-4 1,-4-2 1,1-1 1,-2 0 94,-2 0 0,0 2-112,-2-5 0,0 1 8,-3-4 1,0 3 13,0 1 0,-6-1 221,2-2 1,-4 0-31,1 2 0,-7-1-189,1 1 1,-4-5-5,-2 0 0,0-2-112,-7 1 1,-4 1-145,-2-4 1,20-1-1,-2-1 206,1 0 0,0-2 0,-1 1 1,0 0-91,2 1 1,-1-2-1,-2 0 1,0-1 35,-1 1 1,0-1 0,-1-1 0,-1 0 7,1 1 0,-1 1 0,1-2 0,-1 0 10,1 1 1,-1 1-1,-1-1 1,0 0-36,0 2 1,-1 0-1,0 1 1,0 0-225,-1 0 0,1 1 1,-2 2-1,-1 1 344,-2 2 0,-1 1 0,1 1 0,0 0 0,0 1 0,1 1 0,-1 1 0,-1 1 0</inkml:trace>
  <inkml:trace contextRef="#ctx0" brushRef="#br0" timeOffset="10">9851 11964 7650,'-6'0'0,"-1"0"-45,5 0 333,-2 0-25,4 0 144,-4 0-351,3 0 183,-3 0-114,12 0 0,-1 0 112,9 0 0,-3 0 43,6 0-33,-2-4-115,10 3 0,-3-4 101,7 2-303,-2 2 73,8-7 0,-4 6 255,4-5-1431,0 5 1152,0-6 0,3 6 39,-3-4 1,2 1-163,-5-2 1,3 0-91,0 4 90,-4-4-670,3 6 623,-7-3 81,-1 4 1,-2-3 12,-4-1 221,-5 1 309,-3 3 0,-5 0-489,0 0 434,-4 0-171,0 0 254,-5 0 1,-8 3-282,-1 1 0,-11 2 74,-1-3-196,-5 4 1,-6-5-131,-2 4-54,-3 1 1,-7-1 245,-3 0-1021,21-3 0,0 0 808,-22 2 1,-4 3 69,3-5-345,1 4 213,-3-2 1,10 1-809,4 1 878,-1-1 31,14-1 1,-6 2 138,8-4-139,4 5 0,5-7 243,4 2-81,3-2 1269,2-1-1429,4 4 1191,0-3-1157,0 3 1,5-4 48,5 0 1,4 0 6,8 0 0,4-1 23,8-2 1,0 1 104,6-4 0,6-1-1305,1-2 1168,1 0 1,2 3 160,-1-1 0,-2 4-1106,-4-3 1026,-3 0-291,1 1 116,-8 1 1,-5 0 175,-6 1-230,-7 0-1,-1 3 134,-5 0 1128,-4 0-1150,-5 0 1,-9 0 1352,-6 0-1351,-3 4 0,-5-2 10,-2 5-16,-6-1 0,-2 0-6,-4 0 0,-3 0-145,-1 4 1,-3-4 188,0 0-390,-5 0 0,1 3 373,-2-3-973,3 2 792,0-3 1,2 4 23,1-3 24,3 2 86,8-7-58,5 7 1,6-6-308,7 5 542,1-5-351,9 2 1,2-1 523,6 0-430,6 0 118,6-3 0,8 4 0,0 1 0</inkml:trace>
  <inkml:trace contextRef="#ctx0" brushRef="#br0" timeOffset="11">22253 11927 7639,'1'-5'-658,"2"2"443,-2-2 406,3 4 75,0-8 0,-2 7-44,5-4 0,-5 3 459,1-3-625,2 4 88,-4-2 108,3 4-229,-4-4-73,0 2 93,0-2 110,-4 4-238,-1 0 130,-9 4 1,-1 2 14,-7 3-90,3 0 56,-13 1 0,8-1-79,-7 0 99,-2 1-13,-1-1 1,-3-3-171,0 0-828,0 0 988,-1 0-210,5-2 201,1 0 1,-2-3 12,0 2-256,0-2 132,6-1 1,4 0-27,2 0-30,7-4 47,-3-1 1,11-1 904,-2-1-851,6 1-7,-2-3 0,11 0-155,3-1 147,4 1-14,10 0-677,1-1 692,8 1 1,1 0-49,4-1-132,1 1 182,3 0 1,-2 4-102,5 1 281,-5 3-84,7 1 0,-8 0 471,2 0-251,-1 0-159,-6 0 1,-1 0 238,-4 0-190,0 0-16,-5 0 0,-1 0 149,-6 0-52,-3 0 99,-4 0 459,-3 0-605,-2 0 52,-4 0-140,-9 0 1,-1 0 4,-9 0 39,-3 0-50,-2 0 0,-9 1 106,-4 3-1105,-1-3 1031,-3 7 5,0-7-31,2 7 0,-5-3 89,3 5-433,1-5 193,7 3 1,1-3-657,4 5 132,-8-1 411,10-4 1,-4 0-359,14-2 259,3-2-60,4 4 9,3-5 696,2 0 0,13 0-816,3 0 663,5 0 1,6-4-524,5 1 1,5-1 305,8 1 0,1-2 0,5-4 0</inkml:trace>
  <inkml:trace contextRef="#ctx0" brushRef="#br0" timeOffset="12">11452 11797 7651,'0'5'-1345,"0"-1"1744,4-4 3,-2 0-262,6 0 0,-3 0 62,4 0-230,1 0 1,0 3 72,2 0 1,0 0-5,3-3 0,-2 2 26,2 1 0,5-2-6,5 2 1,-2 1-39,2-1 0,2 3-7,1-3 1,6 5-20,-3-2 0,1-1 50,3 1 0,-5-3-111,1 3 0,-2-3 27,-2 0 1,1-1-46,0 1 0,0-2 71,0 2 0,-3-2-8,0-1 0,-4-1 9,0-2 0,-2 2-1,-4-2 1,-2 1 231,-7-1-214,2 1 188,-7-6 1,-1 6-42,-6-4 0,-6 3-89,-4-3 1,-6 4-30,-2-2 0,-7 0-3,-4 1 0,-1-1 16,-1 1 0,0 1-7,0-4 0,-2 3-317,-1-4 1,1 4 233,-5-3 0,8 4-216,-1-1 97,6 2 167,-1-3 27,8 3-44,1-3 0,9 4-15,1 0 53,3 0-59,5 0-152,0 0 108,5 0-8,9 0 0,-2 0 248,8 0 1,2-5-66,5-1 0,6 0-40,6-3 1,5 2 31,2-2 1,-4 0-83,-3 3 0,0 1 18,3 2 0,-5-1 96,-4 1 0,-1-1-76,-5 1 1,-1 2 32,-6-2 8,-1 2-31,-9 1 1,-3-1-53,-8-2 1,-5 2 1,-7-3 1,-5 3 18,-2 1 0,-6 0-1,-3 0 0,-5 0-69,-2 0 0,0 0 113,0 0 0,1 5 0,0 1 0,0-1-20,9 1 0,1 0-185,6 4 0,1-5 6,4-2 1,8 1-349,2-1 355,5 0 0,1-3 10,6 0 1,7-1-98,5-2 0,4 1 53,3-4 0,7 1-106,8-2 0,1 0-15,6 4 1,2-1 276,4 1 0,1-1 0,-4-2 0,-2 1 0</inkml:trace>
  <inkml:trace contextRef="#ctx0" brushRef="#br0" timeOffset="13">23715 11862 7870,'0'-6'206,"0"0"-174,0 4 1,1-3 32,2 5-35,-2 0 1,3 1 34,-4 3 0,0 1-35,-4 4 1,2-1 1,-4-1 1,3 1-368,-4-2 1,1-2 137,-3-1 1,-1 1 217,1-1 1,-1 4-5,-3-4 0,2 0-59,-4-3 0,3 1 0,0 2 0,0-2-6,0 2 1,2-2-14,-3-1 1,3 0-98,1 0 94,3 0-11,2 0 1,5 1 59,2 2 0,8-1 7,7 5 0,5-2-42,5 1 1,4-1-1,2-2 0,2-2 50,2 2 1,-2-2 71,-2-1 1,-2 0 138,-4 0 0,-4 0-69,-2 0 1,-4-1 179,-2-2-58,-3 2 124,-8-3-252,-1 4-296,-4 0 118,-8 0 0,-3 0 98,-11 0 0,-3-3-89,-6 0 1,-2 0 70,-4 3 1,0 0-25,-1 0 0,1-1-913,0-2 893,4 2-35,1-3 0,4 0-4,0 1 0,4-3-12,2 3 1,7-1-117,2 1 1,6 2 22,1-2 80,4-3 0,-1 2 8,6-2 0,3-1 427,6 4 0,3-4-347,4 0 0,3 0 29,3 1 0,1-2 178,-1 1 0,1 2-31,-5-1 0,0 3 530,-5-3-283,1 4-293,-6-7 1,1 7-83,-6-4 49,-2 4 0,-8-5-361,-2 4 1,-3-5 39,-4 2 0,-5-1-83,-7 1 0,-2-3 83,-1 3 1,-3 2-33,0 1 1,-3 1 55,3-1 0,-2 2-84,5-2 0,-1 3-24,7 3 1,1 2 289,6 4 0,1 5 0,5 0 0</inkml:trace>
  <inkml:trace contextRef="#ctx0" brushRef="#br0" timeOffset="14">1061 5028 7827,'0'-5'-1067,"0"1"1103,0-1 0,0 3 250,0-4 1,0 3-20,0-3-176,0 4 258,-4-7 79,3 8-221,-3-7 134,0 7-126,3-7 33,-7 7-111,3-3 1,-5 4 116,1 0-435,4 0 168,-4 0 0,4 1-28,-4 2 0,3 2 84,0 4 1,0 1-208,0-1 203,-2 0 26,7 5-177,-7 0 136,7 1 1,-4 2 15,5-1-148,0 1 55,0 2 0,0 0 83,0-1-71,0-3 57,0-2 1,5-3-151,1 3-25,2-7 149,5 7 0,1-11-8,1 4-22,3-4 24,-3 2 173,7-4-169,-2 0 1,3-4-16,-5-2 106,5-3-80,-3 0 0,2-1 8,-3-3 0,-1 3 9,-3-2 0,3-2-45,-3 2 41,-1-5-5,-1 3 102,1-5-102,-8 0 0,5 4 4,-8-1 27,0 1-31,-3-4 1,-1 1 8,-2-1-45,-6 5 38,-5-4 1,-5 8 11,0-3-18,1 3 12,-1-4 1,0 7-60,1-2 52,-1 6-46,1-6 0,-1 8-49,0-2 74,1 2 11,-1 1-249,0 0 240,1 4 1,-1-2-28,1 5 37,3-1-15,-2 7 0,6-2-43,-1 1 245,1 3-207,6-5 1,1 3 3,4-3 5,0-1-3,4 4 133,1-2-122,5 2 1,0-3 2,2-1 238,-1 0-112,6-4 1,-2 4-93,4-3 25,3 2-35,-2 1 0,4-2 27,-3-1 141,3 0-150,4-1 0,1-1 280,2-4-265,-2 0 9,3 0 1,-4-4-266,0-2 107,0 2-435,-4-4-445,3 2 647,-8-3 1,3-2-56,-6 1-428,1-1 809,-6 6 0,6-4 0,-2-1 0</inkml:trace>
  <inkml:trace contextRef="#ctx0" brushRef="#br0" timeOffset="15">9283 6573 7646,'12'7'36,"1"-1"-36,-1-4 69,2 6 0,0-7 97,5 2 0,0-1 0,2 0 262,1 2-340,4-1 0,-4-3 89,3 0-239,2 0 0,-4 0 122,2 0-139,2 0-316,-4 4 445,1-3 0,-1 3 267,-4-4-247,-1 0-1,-3 0-188,-2 0 70,-4 0 1,-2 0 109,-1 0 156,-4 0-174,2 0 26,-12 0-128,-3 0 92,-3 0 1,-5-1-76,1-2 68,-1 2-40,-8-3 1,7 4-20,-5 0 38,4 0 1,-2 0-18,5 0 21,-1 0 0,5 3 14,1 0-26,3 0 17,5-3-6,0 4-17,5-3 14,0 3 1,3-1 50,3 1-52,0-1 0,12-3 4,-3 0 215,7 0 1,-3 0-515,8 0 472,-3 0-146,0 0 0,-1 3-9,-5 0 77,1 0-53,0-3 0,-5 0 113,-2 0 36,-5 4-93,-3-3 0,-8 4-18,-3-2 1,-6-2 93,-6 3 1,-3-3-221,-6-1-41,0 0 0,-3 0-175,0 0 64,0 0-69,-1 0 185,-2-5 0,0 3 125,0-4 1,5 1 23,1-1 1,1-3-625,6 3 267,3 2 90,0-4 0,12 6-230,0-4 275,4 4 1,4-6 199,4 5-116,9-4 0,6 5-68,7-4 252,-2 4-62,10-3 1,-2 2 5,3 0 0,-1 0 115,-2 3 0,0-3-406,-6 0 549,-2 0-389,-7 3 0,-5 0-483,-1 0 255,-7 4 109,-2-3 185,-4 3 0,-4 0 0,-1 1 0</inkml:trace>
  <inkml:trace contextRef="#ctx0" brushRef="#br0" timeOffset="16">22262 5540 7700,'6'3'120,"1"0"1,-5 1-49,1-1 0,1-1-183,-1 5 0,0-4-175,-3 3 191,0 0 68,0 4 1,0-4 12,0 0 1,-1-3 81,-2 3 1,1-3-148,-4 4-34,4-5 215,-7 2 0,4-1-23,-4 0 0,1 1-105,1-1 0,-1-2 39,2 2 0,-2-1-256,-2 2 186,1-3-133,0 7 189,4-7-68,0 3-42,5-4 124,0 0 1,5 1-71,1 2 217,2-2-81,6 3 1,0-4-34,5 0 0,-1 3-21,1 1 0,-2-1 26,-1-3 0,-3 1-94,-3 2-223,-1-2 295,-4 3 0,-5-4-15,-6 0 0,-6 0 34,-4 0 0,-2 0 5,0 0 0,-4-3-48,0 0 0,1 0 2,2 3 0,0 0-87,1 0 1,3 0-43,3 0-242,2 0 140,4 0 117,2 0 0,5 0 35,2 0 0,4 0-8,5 0 0,-1 3 32,5 0-34,-5 4 23,3-6 1,-2 6 156,1-4 1,-4 1 40,-3-4 0,-3 1 406,3 2-336,-4-2 240,3 3-276,-10-4 1,0 3-20,-4 0 1,0 3 77,-1-3-468,1 5 0,0-6 236,-1 4 0,5-4 0,1 2 0</inkml:trace>
  <inkml:trace contextRef="#ctx0" brushRef="#br0" timeOffset="17">16136 12840 7659,'-5'-10'1222,"-3"1"-399,5 0-813,0-1 0,3 1 154,0 0-36,-4-1 0,3 1-56,-2 0 1,1 0-8,-1-1 0,2 1-1576,-3 0 1511,3-1 0,1-7 0,0-3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474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7393 3436 7765,'10'0'-126,"2"1"-85,0 2 0,5-1 1,-1 4-297,5 1 0,3 2 565,3 0-37,1-4 0,4 2-137,3-4-590,-3 5 824,4-7 1,-3 4 76,4-2 1,-1-1-69,-1 4 0,1-4 99,-2 1 1,2 0-79,1 0 1,1-1-70,-1 4 0,0-3-10,0 3 0,-4 0-148,-1 4 0,-4-2 103,0-2 0,-4 1-94,-2-3 0,-3 0 90,-4-1-13,3-2 124,-8 3 810,-1-4-739,-5 0 1,-9-3-100,-4 0 1,-4-4-212,-6 0 0,-7-1 113,-2-1 1,-4-2-116,-2-1 0,-1 1 24,-9-5 1,-2 5-197,-4-2 1,22 8 0,-1 0 246,1 0 0,0 1 0,-1-1 0,0 0-21,2 0 0,-2 1 0,-2 1 0,-1 0 12,0 0 0,-1 0 1,1 1-1,1 0 18,1-1 0,1 0 1,2 2-1,0 0-6,1 0 1,0-1 0,-23 0-266,-1-1 1,7 2 209,2-2 1,4 2 98,3 1 1,3-1-65,6-2 1,-1 2 61,5-3 1,2 3 8,4 1 1,4 1 532,2 3 1,1-2-513,4 4 1,1-3 261,3 3 0,5 0-246,1 4 0,6-1 106,4 0 0,2 1-12,4-1 1,6-1-92,6-2 1,3 2 18,4-5 0,-1 3-312,7-3 1,-3 1 269,6-1 0,0-2 71,0 2-1778,-4 3 1697,-19-6 1,-1 1 0,14 6-30,3-4 0,-4 4-150,-4-1 1,0 3 155,-1 0 1,-2-3-4,-4 0 0,-1 0-89,-2 0 0,-3 1 33,-3-4 1,-3 3 118,-1-2 0,-4-1-117,2-3 1601,-7 0-1634,-2 0 73,-12-5 1,-3 1-54,-11-2 1,-3-2-21,-6 2 1,-3 0 16,-7 0 0,-6 1-209,19 2 0,0 0 0,-2-3 0,0-1 0,-3 2 0,1 0 1</inkml:trace>
  <inkml:trace contextRef="#ctx0" brushRef="#br0" timeOffset="1">20326 3510 7797,'0'5'492,"4"0"-131,1-1-311,4 1 26,1 0 1,-1 2-251,0-4 1,5 4 159,1-4 1,0 0-68,0-3 1,1 0 116,2 0 213,5 0-90,-3 4 0,8-3-53,0 2 0,2-1-1,7 1 0,2-1-237,8 4 0,3-2 188,-23-1 0,-1 0 0,2-2 1,0 1-319,1 1 0,1 0 1,0-2-1,0 0 193,1 1 0,0-1 0,1 0 1,1 0-18,0 1 1,-1-1 0,1 0 0,1-1 90,1 2 1,1 0-1,0-2 1,0 1-239,3-1 1,0 0 0,0 0 0,0 0 242,2 0 0,1 0 0,1 0 1,0 0-287,4 0 1,-1 0 0,1 0-1,-1 1 249,1 0 1,0 1 0,1-2 0,1 1 9,0 0 1,1 1 0,-1 0 0,-1 1-306,1 0 1,-1 0-711,-1-1 1,0 0 937,0 2 1,-1 1 93,-6-3 0,1 1 0,0 1 0,-1 0 0,-4-1 0,0 0 0,-1 0 0,1 0 0</inkml:trace>
  <inkml:trace contextRef="#ctx0" brushRef="#br0" timeOffset="2">1201 15409 7718,'18'10'0,"-3"-1"951,3-4-615,0 4 1,7-7 0,7 3-253,6-1 0,-1 0-96,3-1-1356,3-2 1438,-5 3 0,7-4 0,-1 1-219,1 2 0,3-2 14,2 3 1,1-3 17,-23-1 0,0 0 1,2 0-1,-1 0 82,0 0 1,1 0 0,2 0-1,-1 0-57,0 0 1,0 0-1,0 0 1,-1 0 63,1 0 1,0 0 0,1 0 0,0 0 18,2 0 0,0 0 0,-1 0 0,1 0 76,2 0 1,-1 0 0,1 0 0,-1 0-50,0-1 0,1 2 1,1 0-1,0 1-186,-2-1 0,1 1 1,1 0-1,-1-1 203,2-1 1,-1 0-1,0 0 1,0 0-18,1 0 0,-1 0 1,1 0-1,-1 0-5,2 0 0,0 0 1,0 0-1,1 0-12,0 0 1,0 0-1,1-1 1,-1-1-32,0 0 0,1 1 1,-3-2-1,1 0 39,3 1 1,0 0-1,-3-1 1,0 0-32,0 2 1,-1-1-1,1-1 1,-1 0 22,1 1 1,-1 1-1,2-3 1,-1 1-12,1-1 1,1 1-1,0 1 1,-1-1 6,-1 0 1,0 0 0,1 1-1,0 1 3,0-2 0,0 0 0,1 0 0,-1-1-3,3 0 0,1-1 0,-2 2 1,0 0-1,-2 0 0,1 0 0,1 1 0,1 1-27,-1-2-1,0-1 1,0 3 0,-1-1 26,-1-1 1,1 0-1,-2 2 1,1-1-65,0-1 1,1 0 0,1 1-1,1 1 57,-3-2 1,1-1 0,1 3 0,0-1-100,-1-1 1,-1 0 0,1 2 0,0-1 6,-1-1 1,0 0-1,3 0 1,0 1 9,-1-1 1,0-1-1,1 1 1,-1-1 47,-2 3 1,1-1 0,-1-1 0,0 0-3,-2 1 0,-1 1 1,4-1-1,1 0 36,-4 0 0,1 1 0,1 0 0,0 1 89,-3-2 0,0 0 0,1 2 0,-1-1 39,0 1 1,0 0 0,1 0 0,-1 0-51,0 0 0,0 0 0,1 0 0,-1 0-18,0 0 1,0 0-1,0 0 1,1 0-3,-1 0 1,0 0 0,0 0 0,1 0-27,-1 0 0,0 0 0,-1 1 0,0-1-18,-1 2 0,1 0 0,-2-2 0,-1 1-47,1 0 1,0 1 0,1-1 0,0 0 39,-1 0 0,0 1 0,0-1 0,0 0 9,-1 2 1,0 0-1,-1-1 1,0-1 91,-1 2 0,0 0-90,3-2 0,0 1-4,-5 2 0,0 0 0,5-2 0,-1 0 1,-3 1 1,-1 0 0,2 1-1,0 0-41,-1 0 0,-1-1 0,1 0 1,0 1 29,0-1 0,-1 0 0,0 1 0,0 0 5,2 0 0,0-1 0,-2-1 0,0 1-3,1 0 0,-1 0 0,1 0 0,0 0-7,0 2 1,-1-1 0,2 1-1,0-1 13,-1-1 0,-1 0 0,1 1 0,-1 0-6,-1 0 1,0-2-1,3 1 1,0 0 2,0 0 0,0 0 0,2-1 0,0 1 0,-2 0 0,0 0 0,2 0 1,1-1-14,-2 0 1,1-1 0,2 0-1,0-1 0,-2 2 1,-1 0 0,2 0 0,0 0 22,-2-1 1,1 1 0,-2 1 0,1 0-2,0-1 1,1-1 0,-2 1 0,1 0 95,2 0 0,0-1 1,-2 0-1,-1 0-33,1 3 1,-1-1 0,-2-2-1,1 0-20,1 0 0,0 1 0,-2 0 1,1 0-25,1 0 0,0-1 0,-2 1 1,1-1 0,1-1 1,0 0 0,-2 2 0,1-1-34,1 1 0,0-1 1,0 1-1,1-1-62,2 0 1,0-2-1,1 1 1,-1 0 28,2 0 1,0 0 0,1 0 0,-1 0-72,0 0 0,0 0 0,0 0 0,0 0-159,0 1 0,-1-2 0,2 1 1,0-1 221,-1 0 1,-1-1 0,1 2-1,1-1 60,-2 0 1,1-1 0,0 2 0,0-1-34,-1 1 0,-1 0 1,1 0-1,1 0 119,-2 0 0,0 0 0,0 0 0,0-1 37,-3 0 0,0-1-61,0 2 1,2-1-29,3-1 0,1 0 0,-2 2 0,0 0-52,3 0 1,1 0 0,-2-1-1,0-1-52,0 0 1,0 1 0,0-2 0,1-1 41,-1 3 0,0-1 0,0-1 1,1-1-70,-1 1 1,0 0 0,1 0 0,0 1 47,0-1 0,1 0 0,0 0 0,0-1 26,0 0 1,-1-1-1,1 2 1,0 0-9,-3 0 0,-1 0 1,2 0-1,1-1 14,1 0 0,-1-1 1,1 2-1,-1 0 51,2 0 0,1 0 0,-4 0 0,0-1-32,2 0 0,0-1 0,-4 2 0,1 0 72,3 0 0,0 0 0,-2 1 0,-1 1-58,3-3 1,0 1 0,-3 2-1,0 0 10,0 0 1,0-1-1,-1 0 1,1 0 72,1 0 1,0 1 0,1-1 0,-1 1-58,0 1 0,0 0 0,-1 0 0,0-1-23,0-1 1,-1 1 0,0 0 0,1 1-15,-1-2 0,1 1 0,1-1 0,-1-1-45,0 2 1,0-1 0,0-1-1,1 0 27,1 2 1,-1-1-1,-1-1 1,-1 0-61,1 1 1,0 1 0,-1-2-1,1 0 10,1 1 1,0 0-1,0-1 1,0 0 43,-1 2 0,-1-1 0,2-1 1,0-1-34,-2 1 0,1 0 1,-1 0-1,-1 1 19,0-2 1,1 1 0,0 2-1,0-1 1,1-1 0,-1 0 0,2 1 0,-1 1 5,-1-2 1,1 0-1,1 1 1,0 2-1,-2-2 1,1 1 0,-1-1-1,-1 1 8,0 0 1,1-1-1,-1 2 1,1-1 1,-1 0 0,0-1 1,2 1-1,0 1 19,-2 0 1,0 0 0,2 0-1,-1 0-23,-1 0 0,1 0 0,1 0 1,0 0 63,0 0 0,-1 0 0,0 0 0,0 0-38,-1 0 0,0 0 0,0 0 0,0 0 6,-1 0 1,-1 0-1,4 0 1,-1 0-17,-3 0 1,1 0 0,0 0-1,0 0 20,-2 0 0,0 0 0,1 0 0,-1 0-22,-1 0 1,-1 0-1,4 0 1,-1 0-2,-1 0 1,1 0 0,1 0 0,0 0-376,-2 0 1,0 0 374,1 0 0,0 0-4,-2 0 0,1 0 1,1 0-1,0 0-49,-1 0 1,0 0-1,1 0 1,0 0 38,1 0 0,-1 0-46,1 0 1,0 0 47,-3 0 0,1 0 0,2 2 1,1-1-10,-1 1 1,-1-1-201,2 1 0,-1-1 207,-2 2 0,-1-1 0,2-1 0,0 0 4,-3 2 0,0 0 1,4-2-1,0 1-39,-2 1 0,0 0 0,2-2 0,0 0 23,-2 1 1,0-1 0,-1 1 0,0 1 14,-1-2 0,1 1 0,2 1 1,0 0-76,1-1 1,-1-1 0,2 1 0,0 0 41,-2 0 0,1-1 0,0 0 0,0-1-10,1 2 1,0-1 0,-1 0 0,0 0 45,2 1 0,-1-1 1,-1 0-1,0 0-1,0 0 0,-1 1 1,1-1-1,0 0-9,1 0 0,1 1 0,-2-2 0,0 1 3,1 0 0,0 1 0,0-1 0,-1-1 27,1 0 0,1 0 0,-2 1 1,1 1-28,2 0 0,-1-1 1,-1 1-1,1-1-18,0-1 0,1 0 0,-2 0 0,0 0 26,2 0 0,0 0 1,-2 2-1,0-1-3,2 1 1,-1-1 0,-1 1 0,0 0-2,2-2 1,0 0 0,-2 0 0,0 0-3,2-1 0,0 2 0,-1 0 0,0 1-16,0-1 1,1 1 0,1 0-1,0-1 2,-1-1 1,-1 0 0,0 0 0,0 0-46,1 0 1,0 0 0,-1 0-1,0 0 52,1 0 0,0 0 0,0 0 0,0 0 25,-2 0 1,0 0-1,2 0 1,0 0-14,-2 0 0,0 0 0,-1 0 0,0 0 38,0 0 1,-1 0-1,0-1 1,-1-1-35,3 0 1,1 1 0,-2-1 0,0 1 3,0 0 1,-1 2 0,0-1 0,-1 0-12,2 0 0,-1 0 1,0-1-1,-1 1 6,4-2 0,-1 0 0,-1 2 0,-1-1-14,-1 0 1,0-1-1,0 2 1,0-1-64,0 1 1,0 0 0,-1 0 0,-1 0 73,4 0 0,-1 0 1,-2 0-1,0 0-13,1 0 0,0 0 1,-1 0-1,-1 0 215,2 0 0,0 0 0,-2-1 0,-1-1-209,0 1 1,0-1 0,0 0 0,0 1-7,25 1 0,-1 0 30,0 0 1,-3 0 13,1 0 1,-3-1-30,0-2 1,-1 2 137,1-2 0,-2 2-245,-1 1 1,0 0 96,-3 0 1,-1 0-3,-3 0 0,0 0 756,1 0 0,-2 0-716,-2 0 1,-2-1-2,-4-2 0,0 1 507,0-1 1,-3 2-446,0 1 0,-5 0 281,2 0 0,-2-1-249,-2-2 1,-2 2 177,-1-2 1,1 1-251,2-1 0,1 2 2,0-2 0,-4 1-38,1-1 0,-4 2-29,4-3 0,-5 0-110,1 1 0,-1-1-4,-2 1 1,0 1 69,1-4 1,-4 3 8,0-4 1,-1 4 26,2-3 0,0 0-1,-4-3 1,1 1 31,-1-1 0,-2 2 5,2-6 0,-2 2 23,-1-1 1,0-2 5,0-1 0,0-3-9,0 2 0,0-1-23,0-2 1,0-2-38,0-1 1,1-1-26,2 1 0,-2 2-133,3-5 0,-3 0 142,-1-3 0,3 1-10,0 2 1,1-3 8,-1 0 1,-1 1-3,4-5 1,-3 2-1,4-1 1,-4 2 1,3-2 0,-3-1 55,3 1 0,-3-1 19,4 1 0,-4 1-6,3-4 1,-1 3-97,1-3 1,3 4-2,-3-1 0,1-1-13,-1 1 0,1-3 88,-3 3 0,2-1-190,-3 0 0,1 2 190,-1-4 0,-2 4 0,2-1 0,-2 1 32,-1-1 0,0 2 39,0-2 0,0 2-66,0 1 0,0 0 37,0 1 1,0-1-43,0 0 0,0 0 0,0 0 0</inkml:trace>
  <inkml:trace contextRef="#ctx0" brushRef="#br0" timeOffset="3">24273 13212 7680,'-13'-3'-339,"-3"0"1,-1-1 169,-2 1 0,1-1 403,-1-3 0,-3 2-71,1 2 0,-5 1-133,1-4 0,-1 4-3,1-1 1,-2 1-101,2-2 0,-1 2 90,-2-4 0,3 4-7,0-1 1,0-1-102,-3 1 1,0-3 57,0 2 0,3-2-78,1 3 1,-4-3 63,-3 3 0,0-3-93,3 2 0,-3-2 108,0 3 0,-5-3-2,2 3 1,-5-1-22,-1 1 0,-1 2-3,4-3 1,-4 0-254,-3 1 0,-1 0 263,-2 3 0,1 0 13,-1 0 1,-3-3 41,1 0 0,21 1 0,0 1 1,-25 1 1,24 0 0,-1 0 5,-23 0 0,23-2 0,-1 1 57,2-1 0,-1 1 1,-1-1-1,-1 1-63,0 0 1,-1 2 0,1-1 0,0 0 6,1 0 1,0 0-1,-3-2 1,1 0-288,0 1 0,0-1 1,0 1-1,-1-1 286,2 2 1,-1 0-1,0 0 1,1-1-90,-1 0 1,1-1-1,-2 2 1,-1-1 45,1-1 1,0 1 0,-1 0 0,1 1 15,0 0 1,0 0 0,1 0 0,0 0 11,1 0 1,-1 0 0,-2-1 0,-1-1-8,2 0 1,0 1 0,-4-1 0,1 1 21,1 0 0,1 2 0,-1-1 0,1 0 76,0 0 1,-1 0 0,0 0 0,1 0-49,-3 0 1,1 0-1,0 0 1,0 0-24,-1 0 1,1 0 0,0 0 0,0 0-89,-1 0 1,1 0 0,-2-2 0,0 0-236,1 1 0,-1-1 0,0 1 0,0-1 248,2 2 1,0 0 0,-1 0 0,0 0 46,0 0 1,-1 0-1,0-1 1,0-1-10,0 1 1,1-1-1,-3 0 1,0 0 17,2 0 0,0 1-906,1 0 0,-1 1 887,-3-2 1,1 0 0,1 1 0,0 1 55,-2-2 1,0 0 0,1 2-1,-1-1-134,0 0 1,0-1-1,1 2 1,0-1 120,-1 1 0,0 0 0,2 0 0,-1 0-34,-3 0 0,1 0 1,-2 0-1,1 0-40,-1 0 1,0 0-1,0 0 1,1 0 46,-1 0 0,0 0 1,-2 0-1,1 0-126,-2 0 0,-1 0 1,1 0-1,-1 0 123,1 0 0,0 0 0,0 0 0,1 0-2,-3 0 1,0 0 0,2 0-1,0 0 40,-1 0 0,-1 0 0,0 0 0,1 0-41,-3 0 0,1 0 1,2 0-1,1 0 21,-2 0 1,1 0-1,1 0 1,-1 0-14,-2 1 0,0-2 0,0 0 0,1-1 4,1 1 1,1-1-1,-2 0 1,0 1-10,0 1 1,1 0 0,0 0-1,0-1-7,1-1 1,0 1 0,-1 0 0,0 0 12,-1-2 0,1 0 0,-1 0 0,-1 0 0,1 0 0,-1 0 0</inkml:trace>
  <inkml:trace contextRef="#ctx0" brushRef="#br0" timeOffset="4">15949 12942 6245,'-52'0'-194,"0"0"0,16 0 1,-1 0-1,1 0 1,-14 0-1,-1 0 120,-2 0 0,0 0 1,18 0-1,-1 0 0,1 0-417,-18 0 0,0 0 0,17 0 0,-1 0 0,1 0 523,-17 0 1,0 0 0,18 0 0,-1 0 0,0 0 0,-3 0 0,1 0 0,0 0 1,2 0-1,1 0 0,-1 0-23,-16 0 1,-1 0-1,17 0 1,0 0 0,-1-1-40,-1 0 1,0 0-1,-1 0 1,1 1-1,0-1 1,-1 1-10,2-1 1,0 0 0,0 0 0,-1-1 0,0 1 0,1 0 30,1 0 1,0 0 0,-1 0 0,-2-1 0,-1 1 0,0-1-18,3 1 0,0 0 0,0 0 0,-3 1 0,0-1 0,1 0 29,0-1 1,1 0 0,0 0 0,-1 1-1,1 1 1,0-1-6,1 0 0,0 0 0,-1 0 1,0 0-1,0-1 0,-1 1 1,1 0 1,0 0-1,0 0 1,-1-1-1,1-1 1,0 1 34,0 1 0,1 0 1,0 0-1,0 0 0,0 0 1,0-1-32,1 1 0,0 0 0,0 0 0,-2 0 0,0 1 0,0-1 2,1-1 1,-1 0 0,1 0 0,-1 1 0,0 0 0,0 0-10,1-1 0,0-1 1,0 1-1,0 2 1,0-1-1,0 0 11,1 1 1,0-2 0,-1 1 0,-1 0 0,0 0 0,0-1-4,1 1 1,0 0 0,0 0 0,-2-1 0,0 0-1,0 0 7,1 1 0,-1 0 0,1 0 1,-1-1-1,0 1 0,0 0-1,2-1 0,0 1 1,-1 1-1,-2-1 1,0 0-1,-1 0-1,2 0 0,0-2 0,-1 1 1,0 1-1,0 1 0,-1-1 4,2 0 0,0 0 1,-1 0-1,1 0 1,-1-1-1,0 0 1,2 0 0,0 0 1,0 0-646,-2 0 0,0 1 1,1 0 636,0-2 0,0 0 1,0 0-1,-1 2 0,-1 1 1,1-1-7,-1-1 0,1 0 1,0 0-1,0 1 1,2 0-1,-1 0-10,0-1 1,1 0 0,0 0 0,-2 1 0,1 0-1,-1 0 15,1-1 1,-1-1 0,1 1 0,-1 1 0,-1 0 0,1 0-3,1-1 1,1 0 0,0 0-1,0 0 1,0 1 0,0-1 0,2 0 1,0 0 0,0 0-1,-3-1 1,0 0 0,0 0-20,0 1 0,1 0 1,0 0-1,-1 0 1,0 1-1,0-1-39,2 0 0,-1 0 0,1 0 0,0 0 0,0 0 0,1 1 51,-1-1 0,1 0 0,0-1 0,-2 1 0,0-1 1,0 1 0,1 1 1,0 0-1,-1 0 1,1-1-1,-1-1 1,1 1-97,0 0 0,1 0 0,0 0 0,-1 0 0,-1 0 0,1 0 71,2 0 0,0 0 0,0 0 0,-3 1 0,1 0 0,-1 0 20,2-1 0,0 0 1,-1 0-1,1 1 0,-1 0 1,0 1 4,-2-1 0,1 0 0,0 0 0,2 0 0,1 1 0,-1 0 0,-16 0 0,-1 0 0,17-1 0,0 0 0,0 0 0,-1 0 0,0 0 0,0 0 0,0-1 0,0 1 0,1 0 105,-16 1 1,1 0-1,0-1 1,-1-1-93,-1 1 0,0-1 0,3 0 0,0 0-23,-1 0 1,0 1-1,1 0 1,-1 1-9,0-1 0,0-1 0,2 0 0,1 0 23,-2 0 1,0 1 0,2-2 0,0-1-42,-3 3 0,0-1 0,0 0 0,0 0 34,3 0 1,0 1 0,-2 1 0,1-1-3,1 0 1,0-1 0,-2 1 0,0 0 12,2-1 0,0 1 1,-2 0-1,1 1 36,0-2 0,2 1 1,-1 0-1,1 1 199,1 0 1,-1 0 0,2 0 0,-1 0-171,-2 0 1,0 0-1,1 0 1,1 1-33,1 0 1,0 1 0,0-2-1,1 1 87,0 0 1,1 1 0,1-1 0,0-1-70,0 0 1,0 0 0,1 0-1,0 0-43,2 0 1,0 0 0,0 1 0,1 1 63,0 0 1,1-1 0,0 1 0,0-1-77,-1-1 0,1 0 0,0 0 0,1 0-51,0 0 0,0 0 0,-1 0 1,1 0-3,0 0 1,0 0-21,2 0 0,-1 0 72,-2 0 1,1 0-1,2 2 1,0-1-78,-1 1 0,-1-1 1,2 1-1,0 0 11,-2-2 1,0 0 0,3 0-1,-1 1 71,0 0 0,0 1-27,1-2 1,0 1 0,0 2 0,0 1 0,1-2-1,-1 0-5,1 1 0,-1-1 0,0 1 0,1-1 189,-1 1 0,1 1 0,1 0 0,0 0-161,0-1 1,0 0-1,1 1 1,1 0-7,-2 1 1,0 0 0,1-1 0,2 1 5,-2 0 0,1-1 0,0 1 0,2 0 178,0-1 1,1 1 0,-2 0 0,-1-1-189,3 1 0,-1 0 0,0-1 1,1 1 76,-24 4 0,3 0-29,1 1 0,0-2 104,6-2 0,-4 3 390,4-3 0,0 2-459,3 1 0,0 1-35,3-1 1,-1-1 14,4-2 0,0 3 405,3-3 1,0 2-416,0 2 0,0-1 296,0 0 1,0 0-354,0 1 0,0 0-17,1 3 0,0-2 306,2 4 0,-1-3-326,4 0 0,-4 0 81,2 0 1,1-2-52,1 3 0,2 0-54,2 0 1,-1 0 42,1 0 0,-2-2 20,-2 4 1,4-2 7,-1 2 0,0-2 5,4 2 0,1-3 12,2 0 1,2-1 9,0 2 1,1-3 17,0 3 1,-1 0 17,1-1 1,3 4-25,0-4 1,0 4-29,0-4 1,-1 5 4,4-2 1,-3 0 22,3 0 0,-4 1-1,4 3 0,-3-1-16,3 1 1,-3 3 3,3-1 1,-5 2-2,2-1 0,2-3 8,1 3 0,-1 1-63,1-1 1,-1 3 50,0 0 0,3 5-51,-2 1 1,2-2 51,1-1-86,0-2 68,0 6 1,0-4-2,0 0-17,0 0 12,0 8 0,-3-3-17,0 5 17,0-1 0,3-8 10,0 2 0,1 2 4,2 1 0,-2-1-13,2 1 1,2-4 0,2 1 1,-2 2-2,1 2 0,-3 0 4,3-1 0,-1 1 32,2-4 1,1 3-32,-2-3 0,2 0-8,2-3 1,-1 0 7,0 0 1,4 0 1,-1 0 0,1-1-5,-4-2 0,0 1 4,1-5 1,-1 4-8,0-3 1,2 1 4,1-2 1,-2-1-14,3 2 0,-2-4 11,1-2 0,0 0-125,3-3 1,-3-1 81,0-2 1,2-1-78,-2 0 0,4 0 105,-4 1 0,1-2-7,0-2 0,-3 1 19,3-3 1,0 2-42,-1-3 1,4 1 151,-4-1 0,2-2-73,-2 2 0,-1-2 81,1-1 1,1 0-12,0 0 0,2 0-23,-2 0 0,3 0 10,0 0 1,1 0-43,2 0 1,0 0 55,-1 0 0,4 0-43,0 0 1,1 0 119,-2 0 0,3 1-71,4 2 1,-2 2-128,2 1 0,-1 2-29,7-2 0,0 2-107,3-2 0,5 2-197,1-2 0,3 6 313,0 0 1,-21-4 0,1 0 32,0-2 0,1 0 0,-1 1 0,1-1 0,2 1 0,-1-1 0,2 1 0,0-1 0,0 0 0,-1 0 0,0-2 0</inkml:trace>
  <inkml:trace contextRef="#ctx0" brushRef="#br0" timeOffset="5">652 15167 6973,'6'-8'191,"0"2"1,-3-1-96,3 4 1,-2-5-41,2 2 0,-1-2 61,1-1 0,2-1-43,-1 1 1,1 0-50,1-1 1,2 0 0,1-2 0,-1 1-68,5-1 1,-4 0 74,4 0 1,-1 2-23,4-3 1,0 3 101,-1 1 1,4-4-90,0 1 1,4-2 105,-2 2 0,4-3-50,3-3 1,-2 0 52,2 3 0,2-6-263,2 2 1,1-1 190,1 1 0,2 0 13,-1 1 0,4-4-11,-5 0 0,3 1-65,-3 2 1,-4 0 56,-2 1 1,-2 0-112,-1 3 1,-4-2 55,-3 5 0,-2-1 25,-3 4 1,-3 3 74,-4 0 0,-4 2 332,-1-2-291,-3 4 0,-7-2 168,-3 4 1,-4 0-294,-6 0 0,-4 5 91,-2 4 1,-6 2-199,-3 4 0,-3 1-156,-3 2 0,-6 1 159,22-10 1,-2 1 0,0 1 0,0 0-141,1 2 1,0-1 0,-1 2-1,-1-1 229,2 1 0,1 0 0,-23 11 12,4 0 1,-1-1 6,-2 0 0,4-1 74,5-4 0,4 1-79,5-1 0,4-2-70,2-8 1,4 0 128,2 1-135,3-1 227,8-4 1,2-1-326,6-4 1,6 0 534,7 0 0,1-1-283,2-2 0,7-2 110,2-4 1,9-2-54,0-1 1,6 0-245,1-3 1,1 3 258,2-4 0,3 0-124,-26 7 0,1 0 1,2 0-1,-1 0 11,24-6 0,-1-3-73,-2 3 1,-2 0 33,-1 0 0,-7 3-121,-6 0 0,-3 3-283,-3 2 1,-6 3-28,-7 4 269,-6 0 0,-3 4-35,-6 3 1,-7 5-89,-9 3 1,-5 4 8,-7 3 1,-2-1-129,-4 3 1,-5 1 390,19-11 0,-1 0 0,-1 1 0,-1-1 0,-1 1 0,-1 1 0,0 1 0,0-1 0</inkml:trace>
  <inkml:trace contextRef="#ctx0" brushRef="#br0" timeOffset="6">3007 9674 7709,'19'0'-184,"0"0"1,0 0 203,3 0 1,2 1 0,4 1 176,0 1 0,4 0 103,2-3-379,-2 0 1,5 0 70,0 0 0,1 0 97,2 0 0,1 0-106,0 0 0,3 0 24,0 0 1,1 0 28,2 0 0,-1-1-2,1-2 1,4 2-205,-25 0 0,0-1 0,2 1 0,-1 0 165,1-1 1,0 1 0,1 0 0,0 0 21,-1-2 0,0 0 0,4 1 0,0 1-44,-3 0 0,1-1 0,2 0 0,1 0 42,-2 1 0,0-1 0,0-1 0,0 0-40,2 1 0,-1 1 0,0-1 0,0 0 18,2 0 1,0 1 0,-1 0 0,0 1-4,0-2 0,-1 0 1,0 0-1,-1 0 7,2 1 0,0-1 0,-1 0 0,2 1-1,1 1 1,1 0-1,-1 0 1,0-1-1,0 0 0,-1-1 0,-1 1 0,1 1 2,2-2 1,-1 1 0,-1 0 0,1 0-276,0-1 0,1 1 1,0 0-1,-1 1 273,3-2 1,-1 1 0,-1-1 0,-1 1 23,1 0 0,0-1 1,-1 2-1,1-1 3,1 0 1,1-1-1,-1 2 1,0-1 3,0 1 1,0 0-1,1 0 1,-1 0-18,0 0 1,0 0-1,1 0 1,-1 0 3,0 0 0,0 0 0,1 0 0,-1 0-11,0 0 0,0 0 0,-1 0 1,0 0 9,-1 0 1,1 0-1,0 0 1,0 0-64,1 0 1,0 0 0,0 0 0,1 0 56,-1 0 0,0 0 0,0 0 0,-1 0-29,0 0 1,0 0 0,1 2-1,-1-1 36,0 1 1,0-1-1,0 1 1,1-1-4,0-1 1,1 0 0,-3 2 0,1 0-3,0-1 0,-1 1 0,1-1 0,0 1 1,1-2 1,0 0-1,2 1 1,-1 1 5,-1-1 1,0 1 0,2 0 0,-1-1-12,-2-1 0,-1 0 1,3 1-1,1 1-41,0 0 1,-1-1 0,1 1 0,0-1 43,-2 0 1,0-2 0,1 1 0,-1 0-20,0 0 0,0 0 1,3 2-1,0 0 13,-1-1 0,0 1 0,2-1 0,-1 1-2,-4-2 1,0 0 0,1 0 0,-1 0 6,0 0 0,0 0 0,2 0 0,0 1 2,2 0 1,1 1 0,2-2 0,0 1 21,-6 0 0,0 1 1,5-1-1,-1-1-25,-2 0 0,0 0 0,0 1 0,0 1-6,2 0 0,-1-1 0,-3 1 0,-1-1 10,1-1 1,1 0-1,1 1 1,2-1-21,0 2 0,1-1 0,1 0 1,0 0 1,-1 0 0,0 1 0,-2-2 1,0 1-4,-2-1 0,1 0 0,2 0 0,1 0 6,0 0 1,0 0 0,1 0 0,0 0-4,-1 0 1,-1 0 0,1 0-1,-2 0-3,-1 0 0,0 0 0,3 0 0,0 0 6,-4 0 1,1 0 0,3 0 0,-1 0 50,-2 0 0,0 0 0,1 0 0,0 0-30,-1 0 1,0 0-1,1 0 1,-1 1 1,-1 0 1,-1 1-1,6-2 1,0 1-14,-3 0 0,1 1 0,1-1 0,0-1 2,-4 0 1,-1 0-1,1 0 1,0 0-13,-2 0 1,0 0 0,3 0 0,0 0-4,0 0 0,0 0 1,5 0-1,-1 0 74,-6 0 0,0 0 0,7 0 0,-1 0-38,-5 0 0,-1 0 1,1 0-1,-1 0 56,-4 0 1,-1 0 0,7 0 0,-1 0-42,-7 0 1,0 0 0,13 0-1,0 0 29,-8 0 0,-1 0 1,5 0-1,0 0-50,-7 0 0,-1 0 1,6 0-1,1 0 3,-4 0 1,1 0 0,4 0 0,0 0-2,-4 0 1,-1 0-1,3 0 1,0 0-59,-2 0 0,-1 0 0,0-1 0,0-1 11,1 1 0,0-1 1,-1-1-1,0 0 18,1 1 1,0 0 0,-2 0-1,1 0 48,-2 1 0,-1-1 0,2 2 0,-1-1-37,0 0 1,0-1 0,2 0 0,0 0-43,-2 0 0,-1 1 0,0-1 1,0 0-109,-1 0 0,0 1 0,0 0 1,-1 0 130,1-3 0,0 1 0,3 2 1,0-1 1,-2-1 1,1 0 0,0 1-1,0 1-6,-2-2 0,0 0 0,0 1 0,0 1 12,0-2 1,0-1-1,-1 2 1,-1-1-12,4 0 0,-1 0 1,-2 0-1,-1 1-21,1 0 1,-1 1 0,0 0-1,0 0-12,1-2 1,-1-1 0,-1 3 0,0 0 19,0 0 1,0-1 0,0 2 0,-1-1 35,22 1 1,1 0 248,-3 0 0,-2 0-209,-1 0 0,-3 0-256,-4 0 0,-7 0-608,-2 0 0,-4 1 817,-2 2 0,-1 0 0,-7 5 0,-3-1 0,-3-1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481"/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1611 5568 7554,'-1'6'91,"-2"0"0,1-3 59,-5 4 1,4-4-247,-3 3 0,3 0 63,-3 3 0,0 0 146,-4-3 1,4 2 64,0-2 0,3 3-44,-4 0 0,4 0-90,-3 1 0,1-1 73,-1 0 1,1 1-63,2-1 0,1 3 69,-1 1 0,1 0-174,-1 0 0,2-3-23,-2 2 0,2 2-35,1-2 0,0 1 7,0-4 1,0 3 67,0 1 1,0-1-30,0-3 1,0-2 51,0-1 1,4-4 4,2 1 0,0-2-12,0-1 0,1 0 109,5 0 1,-3-3-90,3 0 1,-7-3 5,5 3 0,-3-5-22,2 2 1,-4-2 1,-2-1 0,0-1 16,0 1 1,-2 0-2,2-1 1,-3-2 80,-3-1 0,1 0-84,-5 1 1,1-2 99,-3-1 1,3-3-93,-1 3 1,2-3 6,-1-1 1,-2 1-40,2-1 0,0-1 47,0-1 1,1 1 23,-1-2 1,-1 2-32,3-2 1,-2 2 137,3-1 0,0 1-80,3 1 0,-3 2 70,0 1 1,0-1-111,3 1 0,-1 3-121,-2 0 0,2 3 127,-3 0 1,0 1 49,1 0-29,0 0 0,3 2 3,0 1-124,0 4 1,0-3 82,0 2 0,5 2-82,5-2 1,0 2 45,5 1 1,5 0-2,5 0 0,2-1-25,1-3 0,1 2-6,2-4 0,2 4-81,4-1 1,-1-1 59,-2 1 0,2-3-394,-5 2 0,0 1 146,-3 3 1,-4-3-199,1 0 0,-3 0 161,3 3 1,-4 0 349,0 0 0,-1-4 0,-1-1 0</inkml:trace>
  <inkml:trace contextRef="#ctx0" brushRef="#br0" timeOffset="1">1341 6043 7874,'-5'4'74,"0"-3"1,6 4 211,3-2 1,2-2 262,6 2 1,0 1-75,3 0 1,4 2-144,2-3 0,6 1-42,1-1 1,1-2-64,5 2 1,2-1-61,4 1 0,2-2-152,5 3 1,3-3 18,-1-1 0,-21 0 0,1 0-232,-1 0 0,0 0 1,3-2-1,0 1 110,0-1 1,0 0 0,1-1 0,-1 0-62,0 2 0,0-1 0,3-1 0,0-1 75,-2 1 1,1 0-1</inkml:trace>
  <inkml:trace contextRef="#ctx0" brushRef="#br0" timeOffset="2">2345 6062 10785,'20'-4'4,"13"-2"3,-1 0 0,2-1 0,-1 1-12,0 2 1,0-1 0,2 0 0,0 1-112,-2-1 1,-1 0 0,1 1-1,-1 0 2,-2 1 0,-1 0 1,0-1-1,-1 1-53,19 0 0,-1-4-55,-9 4 1,-2 0-138,-11 3 1,-2 0-663,-6 0 350,-3 0-71,-8 0 1,-22 0 741,-11 0 0,-15 0 0,5 0 0</inkml:trace>
  <inkml:trace contextRef="#ctx0" brushRef="#br0" timeOffset="3">1648 6490 8645,'1'5'972,"2"-2"-664,-2 2 1,3 0-255,-4 5 1,0 2 122,0 0 1,-4 6-265,-2 1 1,-3 3 93,-4 6 0,2 1-216,-5 2 1,4 2 78,-4 5 1,5-4-8,-1 0 0,-2-4-7,2 1 0,2-3-21,4-3 0,1 1 58,-1-5 1,2-2 44,4-4 0,0-3 103,0 0 0,0-1-82,0-2 1,4-3-106,2 0 1,2-4 176,2 2 0,0-3 127,2-1 1,3-1 0,4-3 0,-1-1-104,1-4 0,-1-3-31,1-1 0,0-2 7,-1 2 1,0 0-51,-3 0 1,-1 2 54,-5-5 1,-4 4 56,-2-4 0,-2 4-13,-1-3 1,-1-1 143,-2-3 1,-3 4-170,-6-1 1,0 0 8,-3-6 1,0 1-104,0-3 0,-3-2 111,3-5 1,1 1 26,2-4 1,-2 2-35,2-2 1,0 4 20,2-1 0,-2 0-7,-1 3 0,2 2 116,5 8 0,-2 2-53,1 1 1,3 3-57,1 0 1,-1 5-128,1 1 1,0-1 91,3-2 0,4 1-78,2 2 0,2-3 98,2 3 0,3-2-162,3-1 1,4 2-5,2 1 0,4 3-121,-1-3 1,2 4-9,1-1 0,1 2-185,2 1 1,-2 0-555,2 0 0,-2 0 57,-2 0 906,-3 0 0,3 4 0,-3 1 0</inkml:trace>
  <inkml:trace contextRef="#ctx0" brushRef="#br1" timeOffset="4">2318 5363 7817,'5'5'-160,"-4"-1"-112,3-4 600,-4 0 14,4 0 172,-3 0 378,3 0-685,-4 4 1,0 2 29,0 3 1,0 0-79,0 1 0,0 3-82,0 3 1,0 5-108,0 4 0,1 0 45,2 3 1,-2-2-151,2 5 0,-2-2 94,-1-1 0,1-1-92,2-3 1,0 2 47,3-4 1,-3-3-126,3-4 0,-4-3 4,1 0-177,2-2 151,-4 0 163,4-5 1,-6 2 17,-3-4 0,-1 0-30,-4-3 1,-3 0-104,-1 0 1,0 0 7,0 0 0,0-1-85,-3-2 0,0-2 119,3-4 0,-2-2-102,2-1 0,1-3 31,3-3 0,2-5 213,1-2 0,0-6 0,-3-2 0</inkml:trace>
  <inkml:trace contextRef="#ctx0" brushRef="#br1" timeOffset="5">2095 5316 7817,'-6'6'262,"0"-3"155,3-2 1,-1-1 61,4 0-226,0 4 0,8-3 3,1 2 1,3-2-49,1-1 1,2 0 7,7 0 1,0-3 4,6 0 1,-1-4-184,7 0 0,0-1-115,3-1 1,-1-1-278,-2-3 0,3 3-659,-3-3 0,-1 3 573,1 1 1,-7-1-56,1 1 0,-6 3-40,-1 0 535,-1 4 0,-1-7 0,-1 4 0</inkml:trace>
  <inkml:trace contextRef="#ctx0" brushRef="#br1" timeOffset="6">2244 6527 7724,'-9'-4'0,"-1"3"-224,5-8 117,-3 8 63,7-3 1,-3 3 523,4-2-237,0 2 637,0-3-661,0 12 1,0 2-78,0 5 1,1 6 51,2-3 1,-2 8 31,2 2 0,-2 1 10,-1 5 0,0 1 28,0 6 1,-1-3-27,-2 2 0,-1 1-567,-3-4 0,-1 1-789,2-7 0,2-1 671,1-5 0,2-2 229,1-4 1,0-5-82,0-2 0,0-4-310,0-2 369,0-4 0,1 1 240,2-6 0,-2-6 0,3-6 0</inkml:trace>
  <inkml:trace contextRef="#ctx0" brushRef="#br1" timeOffset="7">2188 6825 7736,'0'-31'-385,"0"0"1,0-3 437,0 3 0,1 0-18,2 3 0,-1 4 162,4 2 1,0 6-76,0 0 0,2 5 168,-2-2 1,3 3-51,0 1 0,3-1 91,1 1 1,3 3-69,0 0 0,2 3-36,4 0 0,-1 2-65,4 1 1,-4 1 10,4 2 1,-3 7-359,3 5 1,-6 7 140,0 3 1,-1 3-200,-6 3 0,-4-1 127,-5 4 1,2 0 19,-2 3 1,0-2 148,-3-1 1,-4-4 0,-3 1 0,2-3 30,-1-4 0,0 2-63,-3-4 0,-4 0 171,1-4 0,-2 1-72,2 0 0,-3-4-167,-3 1 1,-1-5-50,1 1 1,-2-1-144,-2-2 1,1-3-41,-3 1 1,3-5-215,-1 1 1,3-3 125,0-3 1,0-2 92,1-1 0,0-2-177,3 2 0,1 1 451,5-2 0,-5 1 0,0-3 0</inkml:trace>
  <inkml:trace contextRef="#ctx0" brushRef="#br1" timeOffset="8">3538 6024 7231,'4'5'1178,"1"-1"-854,5-4 0,0 0-35,3 0 1,-2 0-109,4 0 1,4 0-43,3 0 0,4-3 50,-2 0 1,3-1-195,1 1 1,-3 2-200,0-2 1,-3 2-222,2 1 1,-3-3 130,1 0 0,-6-1-115,0 4 0,-2 0-64,2 0 1,-3 0-222,-3 0 125,-5 0 569,-1 0 0,-12 5 0,-3 0 0</inkml:trace>
  <inkml:trace contextRef="#ctx0" brushRef="#br1" timeOffset="9">3585 6182 7853,'-10'6'-6,"5"-2"1,2-4 65,6 0 0,3 0-36,7 0 0,-2 0-11,5 0 1,2 0 88,4 0 0,5-3-217,1 0 1,0-1 82,3 4 0,1 0-186,-1 0 1,0-1 217,-3-2 0,0 2 0,0-3 0</inkml:trace>
  <inkml:trace contextRef="#ctx0" brushRef="#br1" timeOffset="10">4488 6033 7726,'0'10'758,"0"-1"1,-3 0-514,0 1 0,0 2-2,3 1 1,0 4-40,0 2 1,1 0-150,2 6 1,2-3 124,4 3 1,0-4-163,1 4 0,0-4-7,3 1 1,1-6-6,5 0 0,-1-6-23,1-1 1,1-3-42,1-6 1,0 0-15,4 0 1,-5-1 58,2-3 1,-1-2-50,1-6 1,-3 0 58,3-3 1,-2-1-102,-2-2 1,0-1 107,-3 1 0,-1-4-6,-5 0 1,-1-4 22,-1 1 1,0 2 0,-4-2 0,-4 0-105,-5-3 0,-4 0 77,-2 0 1,-2 0-91,-5 0 0,-4 3 86,-2 1 0,-2 3-174,-1-1-493,5 3 589,-4 4 0,6 0-109,-4 5 1,0 3-491,-3 7 1,1 1 25,-1 2 661,4 6 0,-5 6 0,2 4 0,-2-1 0,-2 1 0</inkml:trace>
  <inkml:trace contextRef="#ctx0" brushRef="#br1" timeOffset="11">2896 4860 7714,'0'-5'106,"0"1"1,-1 4-114,-2 0 99,2 0 1,-8 0 20,3 0 0,1 3 39,-1 0 0,0 4 0,0 0 0,-2 1-65,2 1 1,1 2-51,-2 1 0,2 2-120,-1 5 0,-1 1 124,4 1 1,-4 6-77,4 4 0,-1 5 98,1-2 1,2 1-195,-2-1 0,2-1-57,1-2 1,3-3-65,0 0 0,4-4 69,0-6 0,2 0-126,3-2 0,2-4-148,1-6 1,2 1 456,-5-3 0,9-6 0,-1-3 0</inkml:trace>
  <inkml:trace contextRef="#ctx0" brushRef="#br1" timeOffset="12">3091 4963 7777,'-1'-5'0,"-2"1"-247,2 3 209,-3 1 0,3 5 360,-2 1 0,2 5-118,-2 2 0,2 3-122,1 0 0,-4 4-15,1 2 0,0 3-138,3-3 0,0 2 51,0-2 1,0 0 110,0-4 0,0-3-387,0-3 0,0-1-11,0-2-339,0-4 362,0-1 1,0-5 34,0-2 0,3-2 157,0-4 1,1-4 91,-4 1 0,0-1 0,4-4 0,1-3 0</inkml:trace>
  <inkml:trace contextRef="#ctx0" brushRef="#br1" timeOffset="13">3082 5093 7777,'0'-19'0,"0"1"0,0-1 0,0-3 0,0 1 0,0-1 0,0 3 0,0 2 0,0 1 0,0 6 0,0 4 631,0 4-160,0-2-201,0 4 0,4 6-206,2 0 1,-1 4 42,2-4 1,2 3-56,3 0 1,4 0-48,-4 1 1,4 0 103,-4 2 1,4 0-185,-4 3 1,1-2 82,-4 2 1,-3 0-104,0 0 0,-4 3 78,1-3 1,-2 0-70,-1 0 0,0-3 36,0 0 0,-4 2-121,-2-2 1,-2 0 111,-1-2 0,-4-1-7,1 0 1,-5 1 12,2-1 1,0 0 7,0 1 1,-1-1 88,-2 0 0,2 1-94,0-1 1,4-1-42,-3-2 1,3 2-103,0-5 93,-3 4 1,5-6-203,-2 2-69,1-2 1,6-5-65,2-2 0,2-3 435,1 0 0,4-4 0,1-2 0</inkml:trace>
  <inkml:trace contextRef="#ctx0" brushRef="#br1" timeOffset="14">3371 4842 7777,'-7'-3'0,"1"-1"0,3 1 31,-3 3 0,3 0 445,-4 0 213,5 0-201,-2 0-53,4 0-106,0 4 1,1 1-126,2 1 0,-1 5 26,5-1 0,0 5-13,5 1 0,-1 5-126,1 4 0,-2 3-79,0 3 1,-5 2-205,-2 4 0,-2 1 95,-1-1 1,0-3-80,0 0 0,-4-4-121,-2 1 1,-6 0 105,0-3 0,-4 2-89,4-5 1,-5-2-129,2-1 408,-7 1 0,-2-3 0,-4 3 0</inkml:trace>
  <inkml:trace contextRef="#ctx0" brushRef="#br1" timeOffset="15">5456 6061 7899,'4'6'65,"1"-2"1,5-4 127,-1 0 0,4 0 126,-1 0 0,1 0-95,0 0 0,-2 0-115,5 0 1,-1 0-84,4 0 0,0 0 81,3 0 0,-1 0-203,4 0 0,-4-1 85,4-2 0,-3 2-483,3-3 1,-8 3 226,2 1 0,-7-3-458,1 0 725,1 0 0,1-1 0,3-1 0</inkml:trace>
  <inkml:trace contextRef="#ctx0" brushRef="#br1" timeOffset="16">5642 6266 7872,'7'0'0,"-1"0"0,0 0 6,3 0 1,5 0 160,1 0 1,3 0-76,0 0 0,5-3 148,2 0 1,0-3-567,3 3 1,-1-4 214,7 4 0,0-4 111,3 1 0,0-2 0,1-2 0</inkml:trace>
  <inkml:trace contextRef="#ctx0" brushRef="#br1" timeOffset="17">6443 6080 7885,'0'9'-431,"0"-4"436,0 4 1,1-8 169,2 2 0,2-2-9,5-1 0,-3 0 127,2 0 0,-1-1-87,4-2 1,2 1 59,2-4 1,-2 3-27,2 0 0,-4-1 35,4 1 0,-4 0-272,4 3 0,-4 0-76,4 0 1,-5 0-449,2 0 0,1 0 334,2 0 0,-2 0-44,2 0 0,0-1 15,6-2 1,2 1-39,4-4 1,1 4 55,2-2 0,-1 0-152,4 1 1,-3-3 349,3 3 0,0-4 0,3 1 0</inkml:trace>
  <inkml:trace contextRef="#ctx0" brushRef="#br1" timeOffset="18">7672 5614 7850,'5'0'313,"-1"-1"-207,-4-2-473,0 2 1672,0-3-992,-4 8 1,3 1-86,-2 5 1,-1 3-214,1 3 1,-3 2 3,3 4 1,-5 2-87,2 4 0,-3 1-44,-4 2 1,3 1 73,-2 2 1,-2 2-342,2-2 0,-1-2 162,4-1 0,1-3-438,2-3 1,-2-2 248,5-4 1,0-4 404,3 1 0,-4-5 0,-1 2 0</inkml:trace>
  <inkml:trace contextRef="#ctx0" brushRef="#br1" timeOffset="19">7207 6238 7826,'9'-3'215,"0"0"1,1-3-33,-1 3 0,0-3 190,0 2 0,4-3-39,-1 1 0,5-1-33,-2 1 1,4-2-93,3 5 0,-3-3-92,3 3 0,2-3 92,1 3 1,2-4-277,1 4 1,-1-3 23,1 3 1,1-3-6,2 3 1,-2-4-430,2 4 1,-2 0 233,-1 3 0,0 0-214,0 0 1,-1 0 166,-2 0 0,1 0-196,-5 0 0,-2 0 139,-3 0 1,-5 1-13,1 2 1,-2-1 358,-4 5 0,-2-1 0,-8 3 0,-1 0 0</inkml:trace>
  <inkml:trace contextRef="#ctx0" brushRef="#br1" timeOffset="20">7318 6508 7820,'0'10'0,"1"-5"-257,2-2 0,4-2 262,5-1 1,3 0 448,3 0 1,5 0 29,2 0 1,2 0-133,1 0 0,3-3-159,0 0 0,1 0 28,-1 3 1,-2 1-100,2 2 0,-2-1 53,-1 4 1,-3-1-118,-1 1 0,-4 2-21,-1-5 0,-2 4-176,-4-1 1,-2 2-90,-5 2 1,-2 2 120,-4 1 1,-4 2-11,-2-2 0,-6 6 84,-4 0 0,-2 2-19,0-3 1,-5 2 38,-2 2 1,-2-3-168,-1 3 0,1-2 117,-1-2 1,1 2 59,2 2 0,-1-3 166,4 3 1,1-6-67,2 0 0,4-2 17,3 2 0,3 1-50,3-5 0,1 3 18,5-2 1,2-1-72,5-2 0,4-1-60,11 0 0,3-4 38,6-1 0,6-3-20,6-1 1,6-5-455,1-1 1,-24 2 0,1 0 350,0-1 1,-1 1-1,1-1 1,0 0-128,-1 1 1,1-1 0,0 0-1,1 1 261,-2-1 0,0 0 0,26-5 0,-1 0 0,-4 0 0,-2 3 0</inkml:trace>
  <inkml:trace contextRef="#ctx0" brushRef="#br1" timeOffset="21">9059 5465 7790,'0'-6'43,"0"0"-131,0 0 1,0-3 113,0-1 0,-3 4 127,0 0 1,-5 0 12,-1-4 1,-2 1-38,-4 0 1,2-1 19,-2 1 0,0 0-1,0-1 1,-2 1-161,5 0 1,-4-1 87,4 1 0,0-3-164,2-1 0,1 2 126,0 5 0,-1-1-79,1 3 0,3-2 146,0 3-313,4 0 122,-7 3 0,7 4 27,-4 2 0,4 6 43,-1 0 0,2 6 8,1 0 1,-3 5 36,0 5 1,0 5-35,7 4 0,-3 4-133,2 2 1,1 4 144,-1-1 0,3 5-232,-4-23 1,-1 0 0,2 1 0,0 1 224,-1-1 1,0 1 0,1-1-1,0 1-1,-2-2 1,1 0 0,1 1 0,0 1-4,-1-1 0,-1 1 0,2 0 0,0 0 4,-1-1 0,0 1 0,-1-1 1,1 1-6,-2 2 1,0 1 0,0-3 0,0 0-1,0 2 1,0 1 0,-1-3 0,1-1-16,-2 0 1,0 1 0,2-2 0,-2 1-153,0-1 0,-2 0 0,-1 23 266,-1-1 1,-2-2-57,1-2 0,2 1 82,-1-1 0,0 0-78,-4-3 0,4-2-30,0-7 1,0 1-4,-3-4 1,-4-1 34,1-5 1,-4-3 129,4-3 1,-5-1-144,2-3 0,0-5 286,0-7 1,0-2-492,0-1 0,0-2 119,3-5 1,0-3-257,-3-9 0,3-2 92,0-1 1,2-7-138,0 1 1,2-6 63,2 0 1,2-1 291,4 0 0,0-1 0,0 3 0</inkml:trace>
  <inkml:trace contextRef="#ctx0" brushRef="#br1" timeOffset="22">9423 5884 7774,'0'-11'0,"0"2"-6,0 2 310,0 1-421,-5 2 0,3 6 35,-4 4 1,1 6 135,-1 10 0,-2 2 157,1 7 1,-1 6-109,-1 3 1,-1 6-318,1 0 1,0 4 269,4-24 1,0 1-1,1 1 1,-1 0-127,1-1 1,-1-1-1,0 1 1,1-1 34,-6 20 0,1-1-116,0-5 0,2 0 88,1-9 1,4-1-81,-1-6 0,-1-1-44,1-4 0,0-5 15,3-1 0,0-3-494,0-1 195,0-3 636,0-2 1,-4-8 0,-2-2 0</inkml:trace>
  <inkml:trace contextRef="#ctx0" brushRef="#br1" timeOffset="23">9236 6313 7774,'0'-43'0,"0"-2"-185,0 1 1,3-1-384,1-2 1,3 6 315,-1 4 1,2 4 318,2 5 0,-1 1 367,0 2 1,1 5-104,-1 5 0,3 2-72,1-2 1,3 7-8,0-2 0,1 4-84,2 0 1,3 2-97,-1 4 1,1 0 300,-3 0 0,-1 5-174,1 4 0,-1 1-29,-3 6 0,-1 0 0,-5 2 1,0 2-43,0 2 0,-2-3-45,-1 3 1,-4-1 18,1 0 0,-3-1-849,-3 2 1,-2-3 442,-5 0 1,0 3 230,-2-1 0,-3 1 147,-3-3 0,-2-1-62,-2 1 0,3-3-32,-3-1 0,2-4-258,2 2 0,-1-3 94,0 0 0,2-5-177,1-2 1,0-2 102,3-1 0,1 0-347,3 0 605,3 0 0,-6-4 0,2-1 0</inkml:trace>
  <inkml:trace contextRef="#ctx0" brushRef="#br1" timeOffset="24">9814 6173 5910,'0'-9'2199,"0"3"-1911,0-1 1,1 5 150,2-1-13,-2 2-93,3 1-233,-4 4 0,-1 6 11,-2 5 0,1 7 96,-4 3 0,-1 3-277,-2 3 1,1-2 14,2 2 1,-2-2-65,5-1 1,0-5 20,3-1 0,0-3-27,0-4 1,0-1 50,0-5 1,0-3-248,0 0 54,0-4 124,0 3-74,0-5 0,0-8 152,0-1 0,-4-1 25,-2 3 1,-3-1 81,0 2 0,0-2-58,0-2 0,-1 1 89,1 0 1,0 1-42,-1 1 0,1 0-47,0 4 0,0-1 260,3 1-119,-2 2 112,3-3-209,0 4 1,0 1-6,5 2 1,0-1 21,0 4-18,0 0 1,0 3-65,0 1 1,5-1 63,1 0 0,2-2-173,1-1 1,5 0 87,1 3 1,0-2-354,0-1 0,2-3-4,5 3 0,-2-4-121,5 1 0,-3-3 535,3-3 0,-5-2 0,7-4 0,-3-1 0</inkml:trace>
  <inkml:trace contextRef="#ctx0" brushRef="#br1" timeOffset="25">10121 6322 7803,'-10'10'0,"-3"3"0,0-2-22,-3 5 1,0-4 171,3 4 0,-3-1 50,0 4 1,3-1-73,0 1 1,3-1-151,1-3 0,2 2-96,1-5 0,4 4 119,-1-4 0,2-3-84,1-2 0,4-5 58,2 1 0,3-2-168,0-1 0,3-1 13,1-2 1,2-3 17,-2-3 0,3-1 50,0-3 1,-2 2-121,2-5 1,-5 4 224,2-3 0,-3-1-85,-1-3 0,-1 2 183,-1 1 1,-2-1-56,-2 1 1,-2 3 66,2 0 0,-2 3 46,-1 1 1,0 2 369,0 1-313,-4 4 0,-1-1 41,-4 6 1,2 5 12,1 5 1,1 4-73,-1 2 0,-2 0-143,5 2 1,0 2 89,3-1 0,0 3-106,0-4 0,0 1-93,0-3 1,4-2-166,3-1 1,1 0-143,1-3 0,2-2-328,1-5 0,-1 2 223,5-5 0,-1-4 476,4-5 0,0-4 0,-1-2 0,1-3 0,-1-3 0</inkml:trace>
  <inkml:trace contextRef="#ctx0" brushRef="#br1" timeOffset="26">10512 6052 7803,'14'-20'22,"0"-1"63,-5 10 1,-4 3 144,-2 8 1,-3 8-27,-3 8 1,1 5-205,-4 0 1,0 8 95,-3-1 1,-2 7-27,-1 3 1,1-1-72,-1 3 1,2-3-12,0-2 1,1 1-94,0-2 0,-1-3-218,1-3 0,1-2 89,2-8 1,-2 2-59,5-8 0,0 1-37,3-4 1,-1-4-163,-2-2 316,2-2 1,-3-2 174,4-2 0,-8-6 0,-3-5 0</inkml:trace>
  <inkml:trace contextRef="#ctx0" brushRef="#br1" timeOffset="27">10307 6434 7803,'-4'-5'-50,"3"-4"210,-3 8 0,4-4 200,0 2-205,0 2 1,4-3-91,2 4 0,2 0 55,2 0 0,0 0-180,2 0 1,3 0 24,4 0 0,0 0 132,3 0 1,-1 0-589,3 0 1,-2 1 232,3 2 0,-1-2-334,1 2 0,1-2 592,-5-1 0,5 0 0,-2 0 0</inkml:trace>
  <inkml:trace contextRef="#ctx0" brushRef="#br1" timeOffset="28">10875 6397 7803,'-9'1'-4,"-1"2"0,-2-2 55,0 2 0,-1 1 101,4-1 0,-4 4-86,1 0 0,-1 1 110,0 1 1,2 4 22,-5-1 1,5 4-30,-1 0 1,-1 2 4,4 0 1,-3 3-198,6-2 0,2 0 96,1-6 0,3 2-375,3-2 1,2-2 180,5-5 1,0-2-86,2-4 1,3 0-29,3 0 1,-2-4-28,-1-2 1,0-3 75,0-4 1,2 3 29,-5-3 0,3 0 154,-6 1 1,3-2-66,-6 2 0,1 1 210,-1-1 1,-2 1-72,-4-2 1,3 3 70,1-3 0,-1 3 12,-3 1 0,1 0 11,2 3 60,-2-2 1,4 7-87,-2-2 1,-2 3 121,2 3 0,-2 3-51,-1 7 0,3 1-156,1 5 1,-1 3 73,-3 3 1,3 2-427,0 1 0,4 0 109,-1 0 186,3 0 0,0 0 0,0 0 0</inkml:trace>
  <inkml:trace contextRef="#ctx0" brushRef="#br1" timeOffset="29">12058 5168 7794,'3'-7'0,"0"1"0,1 4-4,-1-1 311,-2-2 372,3 4-141,-4-3-305,0 8 0,0 2 3,0 6 0,0 1-26,0 5 0,0-1-157,0 5 0,0 5 128,0 0 0,0 5-275,0-1 0,0 3 77,0 6 0,0-1-99,0 5 1,-1-7-91,-2 3 1,2-4-143,-2 1 0,-1-1 100,1-5 0,0 1-123,3-1 0,0-5-65,0 2 1,3-6 115,0-1 0,1-1-439,-1-1 759,-2-5 0,6 1 0,-4-3 0,0 3 0</inkml:trace>
  <inkml:trace contextRef="#ctx0" brushRef="#br1" timeOffset="30">11490 6229 7799,'-6'0'-731,"2"0"908,4 0-178,0 4 0,1-3 280,2 2 1,3 1 19,3-1 0,0 1 38,1-4 1,2 3-120,0 0 0,9 1 104,1-1 1,4-1-135,2 4 1,4-3 16,2 4 0,3-2-167,3 1 1,3 2-82,3-2 0,1 0-43,-1 0 0,5-3-181,-25 0 0,1 0 1,2 0-1,0-1 198,0 1 0,1 1 0,-2-2 0,1 1 33,-1-1 0,0-1 0,0-1 0,1 1-52,4 0 0,0 1 1,-1 0-1,1 0 12,0 0 1,-1-1 0,-1 1 0,0-1 56,0-1 1,0 0 0,-1 2 0,-1-1-88,2 1 0,0 0 0,-2 1 0,0 0 17,1-2 1,-1 1 0,0 1 0,-1 0-130,0-1 1,0-1 0,24 2 52,-3-3 0,1 3-157,-4 0 0,-2 1-54,-10-4 1,-3 0 94,-6 0 0,-3 3 281,-7 0 0,-3 0 0,-3-3 0,2 0 0</inkml:trace>
  <inkml:trace contextRef="#ctx0" brushRef="#br1" timeOffset="31">12002 6760 7625,'9'0'-65,"-4"4"1,2 4 267,-3 5 1,-1 3 286,-3 0 0,0 6-345,0 6 0,-1 4 6,-3 6 0,2 2-294,-4 0 1,1 5 256,-1-2 0,-2 3-177,1 0 0,2 0 218,-1-3 1,1-1 5,-1-5 0,0-4-109,3-2 1,2-3-65,-2-3 0,2-7 16,1-5 1,0-3-2371,0-1 730,0-3 1636,0-6 0,4-14 0,1-5 0</inkml:trace>
  <inkml:trace contextRef="#ctx0" brushRef="#br1" timeOffset="32">11955 6806 7734,'3'-17'-250,"0"1"1,4 3 49,-4 3 1,4 2 702,-1 2 0,2 2-170,2 4 1,2 0 31,1 0 1,3 4-151,0 2 0,4 5-86,2 2 1,3 4 15,-3 2 0,-1 4-110,-2 5 1,0 1 5,-1 2 0,0 3-166,-3 6 0,-1-5-11,-5 3 0,1-4 90,3 0 0,-4 1-29,0-4 0,0-1 57,-6-5 1,0 2-35,-3-2 0,0-2 28,0-2 0,-5-1 27,-5-1 0,-6-1 10,-6 1 0,-4-4-11,1 1 1,-3-2-112,-3 2 1,-2-2 101,-4-1 0,1-6-75,2 2 0,-2-2-30,1 3 0,3-5-165,1-2 0,3-2 12,4-1 0,1 0-189,4 0 0,5-7 454,1-2 0,3-3 0,1 3 0</inkml:trace>
  <inkml:trace contextRef="#ctx0" brushRef="#br1" timeOffset="33">12709 6778 6644,'-5'1'471,"2"2"0,-1 0 110,1 3-381,-4 0 1,1 7-5,-3 3 1,-1 1 54,-3 2 0,3 4-65,-2 2 0,0 6-106,0 3 0,1 2 66,-1 1 0,0 4-381,2-1 1,-1 0 115,5-2 0,2-5-92,0-2 1,3-2 140,1-1 0,4-5-60,-1-1 1,5-3-45,1-4 1,2 0 9,4-3 0,-4-1-277,2 1 0,0-5 132,0-1 1,2 0 396,-2 0 1,7-2 0,0-4 0</inkml:trace>
  <inkml:trace contextRef="#ctx0" brushRef="#br1" timeOffset="34">13128 7002 7732,'5'-5'-544,"0"1"295,-5 8 0,-1 2 788,-3 6 0,-2 1-238,-6 5 0,-2 0-137,-1 7 1,-6-1-109,3 4 0,-6 3 8,2 0 0,-1 1-27,2-5 0,1 1 27,-2 0 1,3 0-377,0 0 0,3-5 178,1-4 0,3-2-146,0-4 1,5-5-43,1-5 322,-1-2 0,-2-5 0,0-1 0</inkml:trace>
  <inkml:trace contextRef="#ctx0" brushRef="#br1" timeOffset="35">12802 7076 7732,'0'14'613,"0"0"-320,0 5 1,1 4 57,3 1 1,2 3-110,6 1 0,0 0-68,3 0 1,1 3-12,2 0 0,1 0-147,-1-3 0,1-1-623,0-2 1,-1 1 416,1-5 0,0-3-494,-1-6 1,4-2 295,0-4 0,-2-2-87,-4-4 1,0-5 474,-3-4 0,-1-5 0,-2-4 0</inkml:trace>
  <inkml:trace contextRef="#ctx0" brushRef="#br1" timeOffset="36">13045 6778 7718,'0'-18'238,"0"0"143,0 3 1,1 4-244,2 5 0,3 4 73,6-1 0,0 2 74,3 1 1,1 7-88,2 2 1,4 4 110,0-1 0,4 4-35,-2 5 1,3 3 75,1 4 0,-1 1-322,-2 2 1,-2 2-13,-5 5 1,-2 3-327,-1 2 0,-6 6 408,0 1 1,-6-1-288,0-2 1,-6-1 117,-3 1 1,-3-5-171,-4-1 0,1-4-72,-7-3 0,2-2 70,-8-4 0,2 0-50,-5 0 1,2-1-222,-5-2 1,1-3-85,-1-3 1,2 0 597,-2-1 0,1-2 0,1-3 0,-1 0 0,0-2 0,-1 1 0</inkml:trace>
  <inkml:trace contextRef="#ctx0" brushRef="#br1" timeOffset="37">14227 6071 7766,'6'-7'-635,"0"1"0,1 1 347,2-1 0,0-2 266,1 1 0,-2 2 7,-2-1-1,2 0 1,-4-4 92,3 1 1,-3 3-64,-4 0 1,3 3 84,0-4-64,0 5 200,-3-6-75,0 7 22,0-3-1,-4 4 0,2 0-55,-4 0 134,4 0 0,-6 4-100,5 2 0,-3-1 44,3 2 1,-3-1-57,3 3 0,-1 5 103,0 1 1,2 1-58,-4 2 0,4 0 11,-1 7 1,-1 3-162,1 3 1,-4 4 66,4-1 0,-3 2-104,3 1 0,-4 1-382,1-1 466,1-4-532,1-1 320,4-8 0,0-1 42,0-5 0,0 1 57,0 0 0,0-5-313,0-2 191,0-5 0,1 0-45,2-4 1,-1 1 135,1-1 1,-1-2 274,1 2 0,-2-3-268,2-3 1,-2 1 92,-1-4 1,-4-1-41,-2-6 1,-2 2-1,2-5 1,-2 1 7,2-4 0,-6 4 83,0-1 0,-1 1 93,4-4 0,-1 0-108,-3 1 1,3 0-51,-2 3 0,1 1 20,2 5 0,-1 4 103,-3 2 0,3 2-61,-3 1 0,2 0 17,-1 0 1,1 1 4,-1 2 0,2 5 11,0 5 1,1 3-92,0 0 1,3 4 45,3 2 0,2 0-144,1-4 1,0 4 89,0 0 0,3 1-92,1-2 1,3-1 66,-1 2 1,5-4-94,2-2 0,3 0 41,0-3 1,2-1-137,4-2 1,-2-4-31,2 0 0,0-4 51,0 1 1,1-2-475,-1-1 1,-2-1 234,5-2 0,-1-3-166,1-7 1,2 2 567,-3-5 0,3 1 0,-3-4 0,-1 1 0</inkml:trace>
  <inkml:trace contextRef="#ctx0" brushRef="#br1" timeOffset="38">14814 6341 7766,'11'-3'175,"-2"-1"232,3-3 86,-2 6-61,-1-7-91,-5 7-105,-4-3 0,-1 8-26,-2 2 0,-2 3 95,-4 4-341,-5 1 290,0 5-51,-1 4-1172,-6 0 945,5 5 1,-7 0 6,5 0-236,-5 0 200,3-4 0,-2 3-13,3-2-607,0 2 460,1-4 0,2-1-638,1-6 458,3-3-5,3-8-226,1 4 246,7-8 378,-3-1 0,4-10 0,0-4 0</inkml:trace>
  <inkml:trace contextRef="#ctx0" brushRef="#br1" timeOffset="39">14637 6397 7766,'4'-19'0,"1"4"35,4 2 33,-4 8 1,4 2 236,-3 6 165,-2 2-210,4 8 0,-2 5 45,3 4 45,4 8-112,-2-5 1,6 11 68,-1-2-1385,1 6 1230,6-1 0,0 3-542,2-2 390,6-1 0,-6 2 0,7-4 0</inkml:trace>
  <inkml:trace contextRef="#ctx0" brushRef="#br1" timeOffset="40">15419 6480 7770,'-5'0'-303,"-4"0"229,8 0 239,-3 0-436,0 0 131,3 0 178,-7 4 268,3-2 26,-1 6-17,-2-7-49,3 7-170,0-7 1,-3 4 207,5-2-178,0-2-1,3 8 20,0-8-22,0 3 1,4-1 138,3 0-269,1 4 118,5-6 0,2 7 111,3-5-417,5 4 146,-3-6 0,6 6-732,-5-4 415,1 5 260,1-7 0,-3 3-217,1-4 123,3 4-1,-4-3-219,3 3 229,-5-4 0,1 0-178,-1 0-118,1 0 174,-4 0 313,2 0 0,-2-4 0,3-1 0</inkml:trace>
  <inkml:trace contextRef="#ctx0" brushRef="#br1" timeOffset="41">15605 6480 7770,'1'-12'-505,"2"0"289,-2-1 0,3 4 23,-4-1 826,0 1-160,0 4-115,4-3-77,-3 7 60,4-3-220,-5 4 1,0 1 91,0 2 104,4 2-122,-3 8 1,6 3 25,-4 6-324,4 1-333,-6 9 610,4 2-1042,-1 3 118,-3 4 420,3 2 85,-8-1 0,-1 2-457,-5-3 517,1 3 185,0-1 0,-2-1 0,-1-2 0,-4-1 0,-1-2 0,-2 0 0</inkml:trace>
  <inkml:trace contextRef="#ctx0" brushRef="#br1" timeOffset="42">16415 5884 7738,'-5'0'187,"1"0"238,4 0 375,-4 0-441,3 0-20,-4 5-189,5-4 1,-3 7 268,0-2-219,0 7-50,3-3 1,-3 6-176,0-3 59,0 3 48,3 3-140,0 1 66,-4 2 1,2 1 191,-5 2-819,5 2 445,-6 1 1,6 0 19,-4 0-608,0 0 474,0 0 1,-2-2-682,2-1 502,-2 2 186,2-7 0,-2 2-286,2-7 139,2 3 428,-4-8 0,2 3 0,-3 1 0,0 0 0</inkml:trace>
  <inkml:trace contextRef="#ctx0" brushRef="#br1" timeOffset="43">15810 6704 7712,'9'0'-373,"0"0"1,4-3 265,-1 0 934,5 0-470,1-2 1,5 3 416,2-4-389,6 0-143,-2 1 0,8-4 73,1 3-687,-1 2 569,0-4-1344,4 3 1191,-2-5 1,5 2 182,-3 2-524,3-2 266,-6 2 0,7-3 97,-5 0-998,-4 4 651,1-4 0,-13 8-598,1-2 473,-4-2 45,-3 4-498,-3-3 360,-6 4 707,-5 4-509,-4 1 856,-4 4 1,-4 1-556,-4-1 0,-5 0 0,3 5 0,-5 0 0</inkml:trace>
  <inkml:trace contextRef="#ctx0" brushRef="#br1" timeOffset="44">16108 6834 7712,'-10'4'0,"1"-3"0,5 3-148,4-4 125,4 0 36,10 0 1,3 0 318,5 0 1,1 0 105,-2 0-320,3 0 0,0 0 0,2 0 157,-4 0-266,3 5 105,-5 0 1,4 4-2,-2 0 0,-6 0-64,3-3 1,-7 5-262,1-1 107,-3 1-1,-5-2-78,-1 1 139,-4 3-70,-4-3 166,-1 8-159,-8-4 59,-2 1 1,-5 4 19,-1-1-121,1 1 144,-7 4 1,4-5-30,-1 1-137,-3-1 166,7 1 1,-7-1 163,2-3 2,2 3-143,1-4 0,3 5 245,0-1-223,1 1-11,-1 0 1,2-2 31,1-1 1,4 1 27,5-1 41,-1-3 71,7 1 0,-3-4-98,4 3-141,4-3 75,1 3 1,9-3 96,1-1-86,7 4-17,2-6 1,4 4-182,0-8 192,4 0-754,1-3 233,0 0 329,3 0 0,-6-1-28,4-2-288,-4-2 284,2 0 0,-5-4-573,-2 3 756,2-2 0,-5-3 0,4-1 0,-1 1 0,-2-4 0,-2-1 0</inkml:trace>
  <inkml:trace contextRef="#ctx0" brushRef="#br1" timeOffset="45">17532 5866 7677,'0'-5'0,"3"-4"0,1 3 0,-1 1-126,-3-1 1,0 3 96,0-4 495,0 5-21,0-2-168,-4 0-327,2-1 28,-6 0 184,7-3 47,-3 2-36,4-3 0,0 0-39,0-1-48,0-3 0,0 3 144,0-3-98,0 3-21,0-4-168,0 4 136,-4-3 0,3 3 107,-2 1-257,-2 0 58,4 4 0,-5-3 72,3 5 1,1-1-75,-4 1 1,3 2-95,-3-2-48,4 2 201,-7 1-215,8 0-35,-7 0 220,7 0-157,-7 0 132,7 0 0,-5 0-22,3 0 173,2 0-167,-7-4 69,7 3 17,-7-4 159,7 5 23,-8 0-221,8 0-42,-7 0 79,3 0-24,-4 5-84,-1-4 76,1 7 1,0-4 38,-1 2 1,1 3-9,0-3 0,-1 2-1,1 1 45,0 1-76,0-1 0,0 1 6,3 3 1,-1-2-14,4 5 0,-3-1 59,2 4 0,0 3 0,1 3 0,2 3 32,-2 3 0,1-1-3,-1 4 0,2 4-44,-2 2 0,-1 5-1125,0-2 1148,1 2-20,-1 2 0,2 1-147,-4 1-50,4-1 149,0-21 1,0 1 0,-1 19-158,0 3 169,-1-2-43,4-2 145,0 1-124,0-1 0,0 0-1,0-3 60,0 7-54,0-11 1,0 11 21,0-7-73,0 3 55,0-4 1,-1 3-179,-2-5 176,2 4-81,-3-5 1,1 2 29,0-4 33,-4 1 0,3-2-85,-3-2 80,-1-2 0,6-5-22,-4-2 54,0-2-34,-4-5 1,4 1-3,0-1 1540,0-3-1524,-4-2 1,-2-3 266,0-1-261,-1 0 14,0-4 0,1 3-60,-3-5 57,-1 4-33,2-6-202,-4 3 223,4-4 1,-2 0-3,1 0-315,-1 0 180,2-4 0,-3-1-19,5-4-665,-5-1 502,7-3 1,-4-3-852,5-5 563,0 1 260,-1-11 1,2 6-575,2-6 914,2-2 0,4 0 0,0-4 0</inkml:trace>
  <inkml:trace contextRef="#ctx0" brushRef="#br1" timeOffset="46">17607 6555 7769,'9'0'116,"0"0"94,1 0 1,-1 3-67,0 0-154,1 4 162,-5-6 1,0 9-93,-2-1-103,-2 0 281,7 9-188,-7-4 77,4 9 1,-5 2 126,0 6-127,0 2-112,0 8 1,0 0 231,0 5-1804,0-1 1556,-2-18 0,-1 1 0,-1 19-522,-2 3-766,-2-7 1224,3-1 0,0-6-1017,1-2 804,-1-6 134,4-1 1,-3-12-60,4 1-130,0-5 1311,0-5-1366,0-2 828,0-4-440,0-13 0,0 2 0,0-12 0</inkml:trace>
  <inkml:trace contextRef="#ctx0" brushRef="#br1" timeOffset="47">17607 6983 7769,'0'-41'0,"0"2"0,0-6 0,0 2-2511,0-3 2610,0-1 0,5 5-23,4 2-534,1 1 594,3 2 0,1 4-184,1 2 75,3 2-34,0 5 139,5 1-38,-3 1 1,7 2 95,-3-2 172,3 3-320,5 0 0,-3 1 29,2 3 216,-2-3 379,-1 12 0,-2-5-935,-4 8 150,0 0 584,-12 3 0,3 8-515,-3 4 790,-5 5-700,-1 6-110,-8 0 153,-5 5 1,-3 0-22,-3 0 201,-1-4-153,2 3 0,-7-4-117,2 1-359,-1-1 472,1-4 1,-1-2-168,-1-1-44,1 2 180,-3-8 1,1 2-373,1-6 186,-1 3 141,-1-8-882,4 3 567,-4-4 1,4 0-111,1 0-690,-1 0 477,0 0 608,5-4 0,-4-1 0,4-5 0</inkml:trace>
  <inkml:trace contextRef="#ctx0" brushRef="#br1" timeOffset="48">17970 6676 7691,'0'5'-688,"0"-1"602,0 0 281,0 2-86,0 3 0,0 3-37,0 1-129,0 3 89,0-5 0,0 6 261,0-1-22,0 5-217,4-1 0,-3 4 227,2-2-201,-2-3 0,-1 4-128,0 0 52,0-8 1,-1 6 132,-2-9-324,2 1 86,-3-8 121,4 3-162,0-3-34,0 1-249,0-2 420,4-13 1,-2 3-23,4-6 0,-3 1-37,4 2 178,-1-4-65,-1 2 0,3-2-21,-1 4 0,1 0 11,1 3 0,0-1 6,1 4 188,-5 0-220,3-1 0,-6 2 89,4-1-75,-3 2 6,5 5 0,-7-1 164,2 3-26,-2 0-119,-1 3 207,0 1-210,0 3 0,0-3 48,0 3-72,-4 1 27,3-3 1,-4 2 73,2-4-245,2 1 29,-4-1 219,5-4-255,0-1 1,1-4-260,2 0 0,3-4 44,3-2 52,-4-2 228,3-2 1,-2-2-87,3 0 244,0-1-169,1 4 0,-4 1-98,0 1 320,-4-1-19,6 7-55,-7-3 30,8 4-131,-8 0 175,3 0 15,-4 4-131,0 1 156,0 9-161,0-4 0,-3 3 18,0-3 48,-1-1-67,0 0 1,3 1 50,-2-1-386,2-4 93,1 3-361,0-7 311,0 4 85,4-5-202,1 0 195,5-5 1,-1 0-105,0-4 290,1 0 0,3-1 0,-2-3 0,2-2 0</inkml:trace>
  <inkml:trace contextRef="#ctx0" brushRef="#br1" timeOffset="49">18342 6862 7691,'0'5'-64,"0"4"58,0-8 45,0 7 1,0-6 214,0 4-499,-4 0 180,3 0 1,-3 2 120,4-2 58,0 2-42,0 2 1,0-1 61,0 0 1,0 1-3,0-1 1,3 0-157,0 0-26,5 1 143,-7-1-39,7 0 14,-3-3 0,4-2 58,1-4-86,3 0 17,-3 0 1,7-1 61,-5-2-207,5-3 56,-3-3 1,1 0-169,-3-1 106,3 1 46,-5 0 0,3-4-39,-7 1 90,-2-5 7,0 7 180,-3-3-193,3 3 0,-7-2-10,0 0 242,-4-1-224,2 4 1,-8 3 6,1-1-128,-1 5 67,4-2 0,-1 4 82,-3 0-324,3 0 181,-4 4 0,5 1-231,0 5 165,4-5 7,-4 3-498,8-3 140,-3 5 79,4-5 448,0 3 0,9-7 0,1 3 0</inkml:trace>
  <inkml:trace contextRef="#ctx0" brushRef="#br1" timeOffset="50">18929 6564 7118,'0'5'666,"0"4"1,-3-4-86,0 4-114,0 0-219,3 1 1,-1 3 113,-2 3 52,-3 5-243,1-1 1,0 7-73,2-2 97,2 2-50,-7-4 1,6 3-74,-5-4-13,5 4 1,-2-6-265,4 2 202,0-7 1,0 1 75,0-3-814,4 3 308,-3-9 74,3 5 225,-4-7 1,1 0-46,3-2 74,-3-6 34,3 2 0,-5-7-262,-2 2 37,2-2 204,-8-2 172,4 1-165,-4-5 1,-4 4-75,1-2 319,-5 1-221,7 2 0,-6 1-15,3 2 59,-3-3-36,5 8 0,-5-3 115,3 4 34,1 0-118,-2 0 1,4 1 325,-2 2-162,1 2 53,2 9-62,0-4-117,-1 8 1,2-8 35,2 3-106,2 1 79,4-4 0,0 7 46,0-5-110,4 1 70,1 0 0,5-2-218,3 1 210,1-2-17,1-5 1,3 3-530,1-5 245,0 0 94,3-3-763,1 0 587,-3 0 0,3-4-79,-5-2 438,1 1 0,-1-7 0,1 2 0</inkml:trace>
  <inkml:trace contextRef="#ctx0" brushRef="#br1" timeOffset="51">19022 6909 7691,'-3'14'74,"0"-1"121,0-3-24,3-1 1,0 1 16,0-1 7,0-4 1,0-1-158,4 0 133,1-3 1,7 3 121,1-4-191,3 0 44,-1-4 1,0-1 196,1-4-574,-5 4 210,7-8 1,-7 7-436,5-6 298,-5 1 86,3 2 1,-8-1-214,0-3 0,-4 3 44,1-3 70,-2 3-107,-1 1 110,0-1 260,-4 1-230,-1 0-19,-4 4 366,-5 1-146,4 4 0,-4 1 280,5 2-200,0 2-47,-1 4 1,0 4 302,-2-1-178,1 5 62,-2-3-33,4 5-161,-1 3 1,4-1-25,0 4 1,4-4-11,-1 0 1,6-2 160,3-4-656,6 3 332,-1-3 0,3-1-974,-1-2 548,-3-1 315,8-6 0,-4-1-323,5-4 266,3 0 1,-2 0-292,7-4 567,-7-1 0,7-9 0,-4 0 0</inkml:trace>
  <inkml:trace contextRef="#ctx0" brushRef="#br1" timeOffset="52">19599 6518 7681,'-6'9'0,"0"0"-197,4 1 197,-6 3 0,6 1 0,-5 5 438,5 4-236,-6 1 0,4 4 25,-2 0 124,1 4-142,1-3 0,3 7 55,-2-2-647,2 2 488,1 1 0,0 1-328,0-1 135,0 0-815,0 0 88,0-4 575,0-1 0,-3-8-156,0-2-422,0-2 385,3-6 433,0 0 0,4-5 0,1 0 0</inkml:trace>
  <inkml:trace contextRef="#ctx0" brushRef="#br1" timeOffset="53">21136 5596 7924,'0'5'-117,"0"-1"1,0-3-300,0 2 232,0 2 363,0 1 0,0 2 267,0-2 1,0 3-107,0 4 0,-3-2 57,-1 5 0,0-1-105,1 4 1,2 1-16,-2 1 0,-1 3-184,1 4 0,-3 3 211,2 0-665,1 4 306,-1-2 0,3 1-1,-2 1 1,-1-1-217,1 3 1,-1 0 1,1 0 1,2 1-167,-3-1 0,3-1 26,1-2-694,0-2 884,5-4 1,-3-3-945,4 0 639,-4-4 525,6-3 0,-7 0 0,3-4 0</inkml:trace>
  <inkml:trace contextRef="#ctx0" brushRef="#br1" timeOffset="54">20577 6713 7738,'0'5'-139,"0"-1"-61,0-4 0,0 5 693,4-4-384,1 7 1,5-4-15,-1 2 342,0 3-267,1-8 1,0 6-34,2-4 1,3 1 84,3-1 0,5-2-70,2 2 0,4-2 182,5-1 0,2 0-305,11 0 0,-1-3-186,-18 2 1,0-1 0,-1-1 0,0-1 133,2 1 1,1 0 0,-1 0 0,1 0 30,1 0 0,0 0 0,0 1 1,0-1-33,3 0 0,0 0 0,0-1 0,-1 0 52,-1 0 0,1 1-1103,-1 1 0,1 0 990,0-2 1,-1 0-1,1 1 1,-1 1-13,1-3 1,0 1 0,-4 1 0,-1 0-157,1 2 0,-2-1 0,23-2-265,0 1 269,-3-4-24,-4 6 1,-2-3-113,-4 4 0,-5-1 118,-4-3 0,-2 3-303,-7-2 570,-3 2 0,-5 4 0,1 0 0,3 1 0</inkml:trace>
  <inkml:trace contextRef="#ctx0" brushRef="#br1" timeOffset="55">20866 7225 7720,'-6'6'63,"3"1"235,2-1-86,1 3 0,0 0 40,0 1 73,0 3-187,0-2 1,0 9-37,0-1 77,0 6-45,0 3 1,0 5-105,0 4-1218,0 0 1390,-4 5-612,3 0 267,-7 5-1295,3 3 1281,-5-2 0,1 3-151,0-5 0,3-3-794,-1-3 356,5-2 468,-6-5 1,7-2 277,-2-6 0,2 1 0,1-6 0,0-6 0,0-5 0</inkml:trace>
  <inkml:trace contextRef="#ctx0" brushRef="#br1" timeOffset="56">21080 7719 7735,'0'9'-117,"3"0"-58,0 1 1,4-4 392,-1 0-187,3 0-8,4-1 0,2 3 534,3-5 0,5 0 52,2-3-265,2 0-204,1 0 0,3 0 139,0 0-949,-4 0 503,0 0 1,-7 0 37,5 0-114,-4 0 188,2 0 1,-6 0-539,-1 0 1,0-1 592,-3-2 0,3 2 0,-1-3 0</inkml:trace>
  <inkml:trace contextRef="#ctx0" brushRef="#br1" timeOffset="57">21769 7262 7743,'0'-9'-772,"0"0"0,0 0 416,0-1 1110,0 1-437,0 0 0,1 2 174,2 1-113,-2 4 50,3-6-25,-4 7 113,0-3-317,0 16-70,4-1 0,-3 13 54,2-2 1,-2 5-39,-1 4 0,0 4-131,0-1 0,0 2 61,0 2 1,0 2-179,0 0 1,0 1-1385,0-4 1297,0 0 136,0 0 0,0-3-103,0-3 0,0-2-32,0-2-33,0-3 80,0-1 1,0-7 37,0-1-305,0-4 210,0 3 1,1-8 971,3 0-1407,-3-4 127,3 3 507,-4-5 0,4-5 0,1 0 0</inkml:trace>
  <inkml:trace contextRef="#ctx0" brushRef="#br1" timeOffset="58">21815 7421 7742,'10'-25'0,"-1"0"-171,-4 9 172,3-2 0,-2 9 118,3-1 213,0 1-123,0 0 1,1 4 8,-1 1 0,0 3-17,1 1 0,0 0 29,3 0 0,-2 2-21,4 5 0,-3-1-3,0 6 0,3 4 80,0 2-329,-1 1 90,3 8 1,-5-6 225,3 3-506,-3 1 193,5 3 0,-7 0 100,3 0 0,-6 1-87,-1 2 0,-4-5 32,1 2 15,-1-6 14,-2 5 1,-2-8-174,-1 3 154,-2-2 27,-4-2-42,-5 1 35,4-1 1,-9 1-14,1 0 1,-2-2 1,-5-1 0,5 0-38,-2-3 1,1 2-17,0-2 1,1-1-326,-2-3 1,2 1 117,2-1 0,-1-4-448,1-2 0,2-2 36,1-1-334,-1 0 651,2-4 1,1-1 331,7-4 0,-2-5 0,3 0 0</inkml:trace>
  <inkml:trace contextRef="#ctx0" brushRef="#br1" timeOffset="59">22486 7067 7911,'-10'0'461,"1"2"-552,0 4 1,-2 1 11,-1 9 426,-2-1-138,-5 8 1,-1 2-3,-1 6 1,1 1 115,-2 2 0,-1 7-500,2-1 1,-1 5 541,3 1 1,4 2-137,-1 1-308,1-1 152,0 3 1,2-8-389,4 0 0,0-6 265,3 0 0,2-6-332,4 0 0,1-3 48,2-3-104,6-2 228,2-5 1,3-3-153,-1-3 0,1-3-172,5-2 1,2-3-2,1-4 535,0 0 0,1 0 0,0 0 0</inkml:trace>
  <inkml:trace contextRef="#ctx0" brushRef="#br1" timeOffset="60">22691 7328 7716,'-5'10'470,"-1"2"0,-2 3-574,-1 4 0,-2 3 138,-1 3 1,0 3-52,-3 3 1,-1-1 38,-2 4 0,-4-3-167,0 3 0,-2-4-929,2 1 965,0-6 81,3 2 1,2-10 217,1 1-882,-1-5 453,6-4 1,-3-5 238,2-4 0,1 0 0,-2 0 0</inkml:trace>
  <inkml:trace contextRef="#ctx0" brushRef="#br1" timeOffset="61">22290 7514 7716,'9'1'290,"1"2"1,-1-1-126,0 4 1,1 0-13,-1 4 0,4 0-138,3 3 1,2 1 85,0 5 1,1-2-65,-1-1 1,4 3-148,0-3 0,0 3-273,-4-7 1,1 0 211,0-2 171,-1-1 0,1-4 0,-1-1 0</inkml:trace>
  <inkml:trace contextRef="#ctx0" brushRef="#br1" timeOffset="62">22793 6965 7708,'0'5'1198,"4"3"-921,2-2-518,3 7 213,4-3 1,-2 11 89,5-3 1,-1 7 181,4 0 0,0 2-60,-1 1 0,1 1-127,0 2 1,-1 0 257,1 6 1,-5-4-162,-1 7 1,-6-2-1560,-1 5 1358,-4 1 135,-2-2 0,-6 0-153,-6-1 0,-1-6-480,-5 2 276,-3-6 150,-7 1 1,0-4-216,0 0 0,-3-1 114,0-2 0,0-1-366,3-3 0,-1-2-38,-2 0 624,2-1 0,-5-6 0,4 1 0,2-3 0,1-4 0,2-4 0</inkml:trace>
  <inkml:trace contextRef="#ctx0" brushRef="#br1" timeOffset="63">23761 6173 7783,'-6'0'-436,"0"0"1,3 3 264,-3 0 212,3 0 35,-1 2 0,1 0 146,0 4 0,0-3 352,3 0-216,-4 1-166,3 6 1,-4 2 155,2 3 0,1 5-61,-5 2 0,4 2 139,-3 1-258,4 4-615,-2-3 414,4 7 221,0-7 1,0 6-159,0-4 0,-3 1-168,0-1 0,-1-5-7,4 2 0,0-7-145,0-3 0,0 0-333,0-6 238,0 1 721,0-4-500,0-4 230,0-1 0,-3-8-219,0-2 0,-4-3-111,1-4 1,1-1 54,-2-5 0,0 1 101,-5-1 1,1 0 154,-1 1-161,-2-1 97,3 0 1,-5 1 150,3-1 0,1 2-64,3 1 0,-1 4 156,1 5 1,-4 3-174,1 4 234,0 0-147,2 0 0,1 5 240,0 5-148,-1-1-168,1 9 0,1-4 33,2 5 1,-2 2 64,5 1-189,0 0 91,7-3 0,3-1-35,5 1 1,-1-1-113,5 1 0,0 0-49,6-1 0,-1-2-267,4-1 1,-4-3 131,4 0 1,0-3-40,3-2 0,3-3-73,0-4 0,1-1-178,-1-2 387,-6-3 0,10-7 0,-6-1 0</inkml:trace>
  <inkml:trace contextRef="#ctx0" brushRef="#br1" timeOffset="64">24162 6415 7767,'-10'6'434,"1"1"1,0-1-374,-1 3 0,-2 5-74,0 1 0,-1 1 211,4 2 1,0-1-128,-1 4 0,0 3-62,-3 1 0,2 2-16,-4 1 0,2-4-7,-2-3 0,3-1-48,0-1 0,2-5-139,0-1 1,1-4-591,0-3 0,2-2 791,1-4 0,0-8 0,-3-2 0</inkml:trace>
  <inkml:trace contextRef="#ctx0" brushRef="#br1" timeOffset="65">23873 6397 7763,'1'6'238,"2"0"1,-1 1-160,4 6 1,4 2 174,2 7 1,6-1-186,0 3 1,6 4-36,7 3 1,3 0-411,7-3 0,-18-12 0,0 0 0,3 1 0,0 0 0</inkml:trace>
  <inkml:trace contextRef="#ctx0" brushRef="#br1" timeOffset="66">7793 7896 7758,'0'6'109,"0"0"1,4-3-85,3 3 1,2 1 143,3 2 0,0 0-117,3 0 1,4 0-247,2-3 0,5 2 176,-1-2 1,3-1-7,3-2 0,0-2 71,6-1 0,0 0-78,6 0 0,1 0-80,2 0 1,1 0 128,-1 0 1,5 0-219,2 0 1,-26 1-1,2 1 234,0-1 0,0 1 0,0 0 1,0-1-12,2-1 1,1 0 0,-2 1-1,2 1-13,0 0 0,1-1 0,1 1 0,1-1-7,1-1 0,-1 0 0,3 2 0,-1-1-9,2 1 1,0 0 0,0 1 0,1 0-339,2-1 0,0-1 0,0 1 0,1-1 314,0-1 0,1 0 0,-3 1 1,0 1 29,3 0 0,-1-1 0,1 1 0,-1 0 67,4 0 1,-1-1-1,-1 0 1,0-1-12,0 2 0,0 0 0,-1 0 1,0 0-15,3-1 0,-1 1 0,1 1 1,1 0 7,4-1 0,1-1 0,-5 1 0,-1-1 11,4-1 1,1 0 0,-3 0 0,0 0-44,2 0 1,0 0 0,-14 1 0,-1 0 0,1 0-221,0 0 1,1 0-1,-1 0 1,0 1 0,0-1-1,-1 0 177,1-1 1,-1 0 0,0 0-1,0 0 1,-1 0 0,1 1-158,1-1 0,0 2 1,0-1-1,-1-1 1,0 1-1,0 0 140,2 1 0,1 0 0,-1 0 1,-2-1-1,0-1 0,0 1-3,1 0 0,-1 0 1,0 0-1,2 0 1,1 1-1,-1-1 25,-1 0 1,1 0-1,-1 0 1,-1 1 0,1-1-1,-1 0-20,3 1 0,-1-1 0,0 0 0,14-1 1,1 2 4,-16 0 1,0 0 0,0 0-1,0-1 1,0-1 0,0 1 21,0 0 1,1 0 0,-1 0 0,0 0 0,0-1 0,1 1-6,0 0 1,0 0-1,0 0 1,-1 0-1,0-1 1,-1 0 35,0 1 0,0 0 0,1 0 1,1 0-1,1-1 0,0 0-33,1 0 1,0 0 0,1 0-1,0 1 1,0-1 0,0 0 19,-1 1 0,1 1 0,-1-1 0,-1-1 0,0 0 0,0 1 1,-1-1 1,0 1-1,0 1 1,2-1-1,0 0 1,-1 1-1,1-1 0,-1 0 0,0 0 0,2 1 0,-1 1 0,0-1 0,-1 0 0,-1 0 1,0 0-1,0 0 1,0 0-1,0 0 4,-2 0 1,0 0 0,1 0 0,1-1 0,1 0 0,0 0-7,0 1 0,0 0 1,0 0-1,-1 0 1,-1 0-1,0 0 2,2 1 0,1 1 0,-1-1 0,-3-1 1,0-1-1,0 1-3,3-1 1,0 0-1,1 0 1,-1 0 0,1 1-1,0-1-1,1 0 0,0 0 0,1 0 0,-1 1 0,1 0 0,0 0-2,-1-1 0,1 0 1,-1 0-1,0 1 0,-1-1 1,0 1 17,0-1 1,1 0 0,-1 0-1,2-1 1,1 1 0,-1 0 1,0 1 0,-1 0 0,1 0 0,0-1 0,0 0 0,1 0 4,-2 1 0,1 0 0,-1 0 0,0-1 0,-1 0 0,1 0 40,0 1 1,1 0-1,-1 1 1,2-2 0,0 1-1,-1 0-40,1 0 0,-1 0 0,1 0 0,0 1 0,1-1 0,-1 1 6,-1-1 1,-1 0-1,0 0 1,1 1-1,1 0 1,-2 0-28,0 0 1,-1 0-1,0 0 1,2 0-1,1 0 1,-1 0 21,-2 0 1,0 0-1,1 1 1,0-1-1,0 0 1,1 0-42,-1 0 1,1 0 0,-1 0 0,0 0 0,-1 0 0,1 1 3,0-1 0,1 0 0,-1 0 0,2-1 0,0 0 0,0 0-31,-1 0 0,0 0 1,1 0-1,0 0 0,1 0 1,0-1 44,-1 1 0,-1 0 1,0 1-1,0-1 1,-1 1-1,1-1-12,0-1 0,0 0 0,1 0 0,-2 1 0,1 0 0,0 0-115,2-1 0,1 0 1,-1 0-1,-1 1 0,-1 1 1,1 0 133,-2-1 0,1 0 0,-1 0 1,0-1-1,0 1 0,0 0 26,0 0 1,1 0 0,-1 0 0,0 0 0,0 0-1,0 0-30,2 1 1,-1 0 0,0 1-1,0-1 1,-1 0 0,0 0-24,0 0 0,0 0 0,1 0 1,-2 0-1,0-1 0,1-1 7,0 2 1,1-1 0,-1 0 0,-1 0 0,0 0-1,0 0-38,2 1 0,1 0 0,-1 0 0,-1-1 0,0 0 0,-1 0 33,0 0 1,-1 1 0,0-1-1,0-1 1,1 1 0,-1 0-109,0 0 0,1 0 0,-1 0 0,-1 0 1,0 1-1,1-1 126,1-1 1,1 0-1,-1 0 1,-2 1-1,1 1 1,-1-1-23,0-1 0,0-1 1,1 2-1,-2 0 0,0 0 1,0 0 24,2-1 1,-1 0 0,0 0-1,-1 1 1,-1 0 0,1 0-25,1-1 1,0 0-1,1 0 1,-3 1 0,0 1-1,0-1 76,16 2 0,-1-1 0,-1-1 1,1 1-89,-1 0 0,-1 0 1,2 0-1,-1-1-36,-2 1 0,0 0 1,-1 2-1,-1-1 16,-1-1 0,0 0 0,-3 0 0,-1-1-65,1 1 1,0 0 0,-2 0 0,-1 0 70,0-1 0,0 2 1,-2 0-1,-1-1-173,-3-2 0,-1 1 218,-3 2 0,-1-1 0,2-2 0,-1-1 0,22 6 0,-2 1 0,-4 3 0</inkml:trace>
  <inkml:trace contextRef="#ctx0" brushRef="#br1" timeOffset="67">4330 7505 7766,'5'0'0,"4"0"174,0 0 1,6 3 200,7 0 1,1 0-79,5-3 0,5 0-128,5 0 0,1 0-260,7 0 1,2-4-148,-22 1 1,1 0 0,1-2 0,0 0 237,2-1 1,2 0 0,1-1 0,2-1-391,8-1 1,1 0-1,-2-2 1,1 0 389,-1 0 0,0 0 0,0 2 0,0 0 0,1 1 0,-1 0 0,0 0 0</inkml:trace>
  <inkml:trace contextRef="#ctx0" brushRef="#br1" timeOffset="68">2067 8715 7808,'0'-9'397,"0"3"0,-1-1-281,-2 4 0,1 0 1,-4 4 70,-2 2 0,-1 2-262,-3 5 243,1-1-160,-2 0 33,4 1 0,-1 2 65,1 0-73,0 5 0,-2-3 101,-1 5-189,1 0 130,-2 3 0,7 1 46,0 2-267,-1 6 82,-2-6 0,4 4-169,2-4 132,2-5 33,1 3 0,0-7-137,0-1-18,4-8 175,1 6-206,4-12 221,5 3 0,0-4-67,5 0 111,0-4-64,-1-1 0,4-9-60,0-1 201,4-3-128,-7-5 1,4 3-287,-4-5 24,-1 4 259,1-2 1,-5 1 205,-1-3-214,-3 2 9,-1-4 127,-3 3-43,-2 1 0,-4 0-98,0 4 443,0 1-235,0 3 0,-3-1 6,-1 3 69,-3 5-70,6 0 1,-7 7 40,2-3-15,2 3 17,-5 1 0,7 5 196,-4 1-298,0 6 19,-4 3-13,5 7-25,1-2 0,4 7 66,0-2-129,0-2 65,0 3 0,4-2 97,3 4-519,1 0 240,1 0 1,4-1-471,-1-2 340,0-2 127,2-1 0,0-5-614,5 1 365,-5-5 60,4-4-94,-4-1 154,5-7 0,0 4-53,-1-5-359,1 0 133,-5 0 512,0-5 0,-1-4 0,2-5 0</inkml:trace>
  <inkml:trace contextRef="#ctx0" brushRef="#br1" timeOffset="69">2784 8696 7813,'5'-9'0,"-1"3"0,-4 0-4,0 4 54,0-3 1,0 4 261,0-2 18,0 2 34,0-3-205,-4 4 0,-1 0-86,-4 0 0,-2 1 85,-1 2 35,2 2-49,-8 5 1,7-1 227,-5 0-138,1 1-46,0-1-268,2 0 81,-1 1 1,4 2 243,-3 0-512,3 1 194,1-4 0,3 0 132,-1 1-323,5 3 186,-6-2 0,7 2-101,-2-4 178,2 1 0,1-1-59,0 0 0,4 0 12,2-3 0,3 2 142,4-2 0,-2 2-101,5 2 0,-1-4 62,4 0 0,0 0-36,-1 4 0,0-4-22,-3 0 0,0 0 64,-3 4 0,-3 0 0,1 2 0,-2-1 102,-5 1 1,0-1-77,-3-2 0,0 3 75,0 1 0,-4-1-60,-2-3 0,-2 1-100,-2-1 0,-2 0 76,-1 1 1,-2-4-131,3 0 0,-4-4-56,4 1 1,-4 1-165,4-1 0,-4 0-342,4-7 0,-1 2 245,4-4 0,4 0-314,2-3 1,2-1 21,1 1 661,0 0 0,4-5 0,1 0 0</inkml:trace>
  <inkml:trace contextRef="#ctx0" brushRef="#br1" timeOffset="70">3343 8771 7806,'5'0'0,"-1"0"-1100,-4 0 1516,0-4-104,-4 3 0,-1-8 17,-5 8 0,1-6 82,0 4-315,-1-4 1,1 5 46,0-5 1,-1 4 172,1-3-280,0 4 95,-1-2 1,0 1-90,-2 0-11,1 0 1,-3 0 62,1-1 1,2 1-165,-4 3 1,2 0-38,-2 0 1,2 1 124,-2 2 0,2 2 36,-2 1 1,2 5-10,-2-1 1,2 1-19,-2-2 1,4 5 8,-2 1 1,4 0-30,3 0 1,-2-2-14,5 2 0,0-4-2,3 2 1,1 0 61,2 0 0,6 0-26,3 0 1,5-3-15,-2 2 0,4-1 6,2-2 1,-1-1-72,2-1 1,-3 1-69,0-2 1,-4 2 79,-3 2 0,0-1 8,-2 0 1,0 1 11,-7-1 0,3 0 0,-3 0 115,0 1 0,-2-4-71,-1 0 1,-1-1 118,-3 2 1,-1 0 2,-4-4-125,0 4 1,-4-5 32,1 4 0,-5-4-185,2 2 0,0-3-183,0-1 0,2 0 1,-1 0 101,0 0 0,5-5-129,3-1 0,4-5-160,-1-2 0,2-2 500,1 3 0,4-5 0,1 3 0</inkml:trace>
  <inkml:trace contextRef="#ctx0" brushRef="#br1" timeOffset="71">3510 8743 7779,'1'5'60,"2"-2"0,-2 2 144,2 2 1,-1 1 158,-2 1 0,-2 5-98,-1 1 1,1 3 93,-4 0 1,4 4-92,-1 0 1,2 4-127,1-2 0,0-1-6,0-1 0,4-2 45,2-2 1,-1-2 0,2-3-385,0-2 55,1 0-659,1-6 584,-3 0 0,2-1 92,-2-4 0,2-4-190,2-2 0,-1-5 26,0-2 1,1-2 158,-1 2 0,0-5 0,1 1-42,-1 1 12,-4 3 57,3-4 1,-3 3 168,5-1 1,-4-2 24,0 5 155,-4-1-173,2 4 1,0 3-61,-1 0 409,0 3-143,-3-1 165,4 4-261,-3 4 1,3 3 245,-4 5 1,1 3-133,2 3 1,-2 1-21,2-1 1,-1 4-98,1 0 0,2 0 1,2-5-378,-1-1 1,0 0-857,4-3 599,-1-5 265,0 0 83,1-7-137,-1 3 1,0-4-156,0 0-255,1-4 1,1-1 176,-2-4 1,3-2-12,-6-1 1,2 2 492,2-3 0,-1-1 0,0-1 0</inkml:trace>
  <inkml:trace contextRef="#ctx0" brushRef="#br1" timeOffset="72">4069 8808 7746,'5'4'424,"3"1"-149,-7 1 0,3 2 52,-4-2 113,0 6-170,0 3 1,4 0-105,-1 1 86,0 4-51,-3-1 0,0 4-62,0-4 1,3-1 0,0 1 72,-1 0 1,2-5-173,-1-2 0,1-1-1072,0-2 823,-3 0 1,4-3-115,-2-3 214,2-2-313,0-5 242,3-2 0,-3-4 32,1-2 0,2 1 1,-2-1 0,-1-2 60,2 2 1,-2-4 113,1 4 1,2-3 53,-1 2 1,1 2-81,1 5 185,0-3 1,1 8 17,-1-2 71,-4 2-158,4 1 1,-7 5-12,4 5 364,-4 3-278,6 2 1,-7 2 34,2-1 1,1 1-64,0 2 1,-1-4-395,-3 1 0,1-5 188,2 2 0,-2-3-112,2-1-10,-2-4 126,3 0 0,0-10 0,2-1 1,3-2-290,-3-1 1,2-2 15,1-1 1,1 1 151,-1-5 0,0 1 174,1-4 0,0 3-85,2 1-14,-1-1 195,2 2-82,-3 0 1,-1 3 73,0 2 0,1 1-102,-1 8 367,-4 0 1,2 6-63,-4 3 1,0 3-1,-3 6-60,0 1 1,0-3-328,0 6 98,0-7 1,0 3-67,0-3 0,0-1 244,0-2-1786,5-1-748,-4-2 1342,7-4 997,-3-5 0,4-5 0,1-4 0</inkml:trace>
  <inkml:trace contextRef="#ctx0" brushRef="#br1" timeOffset="73">4702 8966 7721,'0'19'312,"0"0"236,0-1-340,0 1 0,0 0 1,0 3 449,0 3 0,1 2-238,2 1 0,-2-2-246,2 2 1,1-3 123,-1 2-605,1 1 329,-4-8 0,3 0 1,0-6-659,-1 0 1,2-2 403,-1-3 0,0-2-543,-3-1 208,0-4-348,0 2 281,0-4-3,4 0 428,-3-4 1,4-1 208,-5-5 0,4-7 0,1-3 0</inkml:trace>
  <inkml:trace contextRef="#ctx0" brushRef="#br1" timeOffset="74">4711 8948 7695,'1'-22'-126,"2"0"0,3 1 437,3 2 0,1 4-47,3 3 0,-3 3 125,2 3 0,3 1 148,0 5-119,3 0-259,-3 5 1,2 0 48,-1 4 1,-2 4-187,2 3 1,-5 5 24,1 0 1,-1 4-1,-3-2 194,-2 1 1,-2 0-131,-4 0 5,0 3 0,0-8 84,0 0 0,-4-1-66,-2-2 0,-5-3-153,-2 0 1,-2-3-1,1-2-946,0-2 685,-2 3 1,-2-8 76,-1 2-654,5-6 539,-4-3 0,8-6-697,-3 0 1,3-8 70,1 1 944,3-5 0,2 0 0,4-4 0</inkml:trace>
  <inkml:trace contextRef="#ctx0" brushRef="#br1" timeOffset="75">5279 8417 7695,'15'0'568,"2"0"0,-9 1 0,1 1-28,-1 1 0,-4 9-133,-1 0 0,-2 9-83,-1 4 0,-1 2 22,-2 4-199,2 3 0,-6 3 344,4 0-1088,-4 0 408,6 1 1,-7 1-1,4-1 184,-1-2 1,3-5-1084,-1 0 452,2-6 381,1 2-560,0-11 521,4 5 0,-2-7-300,4 1 1,-1-1 86,2-5 1,1-1 695,-2-1-542,2 1 383,-2-7 0,2 3 0,-3-4 0</inkml:trace>
  <inkml:trace contextRef="#ctx0" brushRef="#br1" timeOffset="76">5102 8910 7674,'-5'5'0,"1"-3"17,4 4-52,0-4 1,7 6 707,3-2-286,5-1-136,0 3-176,7-3 3,2 0 1,8 0 0,2-3 0,3 2 0,0-1-248,0-3 0,0-1 0,1-2-512,-1-4-400,-4-1-108,3-1 1189,-3-5 0,4 0 0,1-5 0</inkml:trace>
  <inkml:trace contextRef="#ctx0" brushRef="#br1" timeOffset="77">5857 8864 7674,'-7'19'0,"1"0"266,-1 3-152,3-2 316,0 2 0,0 0 1,1 1-174,1 1 0,1-4-17,1 2-95,0-2 1,0-6 145,0-1-1386,4-3 623,-3-5 249,8-1-403,-8-4 0,7-4 626,-2-2 0,3-11 0,0-2 0</inkml:trace>
  <inkml:trace contextRef="#ctx0" brushRef="#br1" timeOffset="78">5940 8445 7672,'0'9'-206,"-4"1"1,3-1 13,-2 0 422,-2 5-160,4 0 0,-3 1-77,4-3-518,0 2 1,1-2 6,2 3 518,2-3 0,8 5 0,2-2 0</inkml:trace>
  <inkml:trace contextRef="#ctx0" brushRef="#br1" timeOffset="79">6341 8976 7672,'4'14'-113,"-3"0"292,2-5 1,-2 0 308,-1 1 1,0 2-207,0 0 0,0 2-122,0-2 0,0-1-143,0 1 0,1-2 58,2 0 1,-1-4-180,4 0 1,1-4 80,2 1 1,0-3-49,1-3 1,2-3 78,0-7-206,5 3 130,-7-7 0,4 3-15,-5-1 43,4-3 31,-6 4 0,5-6-12,-6-2 0,-2 2 24,0-1 20,-3 1-21,-1 1-9,-5 1 1,0-1-117,-4 1 1,-3-1 104,-1 0 1,-2 5 33,2 1 1,0 4-31,0 3 0,3 2 62,-2 4 1,1 1-61,2 2 0,1 2-341,1 4 210,3 1 0,4-1 63,0 0 0,1 0 42,2-3 1,4 2-11,5-2 48,3-2 0,7 5 0,2-4 0</inkml:trace>
  <inkml:trace contextRef="#ctx0" brushRef="#br1" timeOffset="80">6778 8817 7672,'15'0'49,"2"5"1,-6-3 114,1 4 1,2 0 23,-2 3 1,-3 1 188,-2-1-232,-1 0 1,-1 5 96,-2 1 1,1 3-49,-1 0 0,0 1 98,-3 0 0,0 0-42,0 3 1,-1-2-47,-2 1 1,1-4 182,-4-2-707,4-3-15,-2 1 27,4-8 0,4-5-204,2-6 1,2-3 264,2-3 0,2-3-92,0-4 1,4 1 36,-4-1 1,4 0 223,-4-3 1,2 2-115,-2-2 0,-1 4 254,1 2 1,-2 0 267,0 3 0,-1-2-206,0 2 0,1 4 103,-1 3 0,-3 4 93,0-1-125,0 2 1,3 5-52,-3 2 1,1 6 194,-4 4 1,4 3-66,-4 2 1,3 0-56,-3 4 0,3-3-861,-3 2 0,3 0 383,-2 1 0,-1 1 259,-3-4 0,4-1 0,1-2 0</inkml:trace>
  <inkml:trace contextRef="#ctx0" brushRef="#br1" timeOffset="81">9087 8966 7653,'0'10'18,"0"-1"82,0 0 0,0 5 0,0 2 405,0 5 0,-1 3 0,-1 4-129,-1 0-232,-4 4 0,5-2 144,-4 4-1662,-1 0 1329,2-1 0,-3 3 149,2-2-233,-2 3 123,2-4 1,-2 2-478,2-4 61,2 0 303,-5-7 1,5-1-342,-2-5 302,2-3-36,0-2-206,3-4 601,-7 1 1,6-1-468,-1 0 373,2-3-561,1-2 454,0-4 0,0 0 0</inkml:trace>
  <inkml:trace contextRef="#ctx0" brushRef="#br1" timeOffset="82">9004 9292 7653,'0'-36'-132,"0"2"132,0-2 0,0 7-45,0-2 40,0 6 0,4 0 388,2 6 1,-1 0-116,1 6 0,1-2 347,2 2-373,0 1 0,1 3-7,3-1 1,-2 2 57,5 2 1,-4-2-27,4 1 167,-5 3-200,3 0 1,-4 4-205,2 0-23,-5 8 0,4 0-161,-8 7 163,0 1 1,0 6 61,0 3 0,-1 1-74,-5-1 0,1 1-31,-4-4-59,0 3 106,-8-5 0,4 3-57,-2-5 150,-3 1-88,1-4 0,-2-1-464,1-2 221,-1-1 120,-3-2-1065,1-1 760,-1-7 0,5 7 30,1-5 0,3 0-547,1-3 405,3-4 522,2-1 0,0-5 0,-1 1 0</inkml:trace>
  <inkml:trace contextRef="#ctx0" brushRef="#br1" timeOffset="83">9525 9208 7631,'1'-10'0,"2"-2"311,-2 1-108,3-2 1,-4 4 128,0-1 23,0 1-130,0 0 1,0 2 59,0 1 214,0 4 66,0-2 119,-4 12-334,-1-2-116,0 12 0,-3 1-10,1 6 1,-1-2 59,-1 2-350,-1 4 112,5 0 1,-3 3 221,2-4-1073,2 0 738,0-4 0,4-2 92,0-7-802,0-1 516,0-5 0,0-3-88,0 0 121,4-4-155,-3 2 291,7-8 0,-6-1-100,4-4-183,-4 0 178,2-1 0,-4 0-113,0-3 282,0 3-79,-4-3 1,0 3-111,-2 1 433,-6-4-193,5 2 1,-6-1 171,4 6-162,-5-3 1,4 5 152,-3-2 0,0-1-69,1 4 1,-1 0 38,4 3 0,-1 4-46,1 2 1,0 2 89,0 1 0,0 4-70,3-1 1,-1 4-90,4-4 1,0 5-52,3-2 0,4 2 74,2-2 0,3 2-296,4-5 1,-1 0 117,7-6 1,-2 1-419,8-4 1,0 0 24,3-3 226,-4 0 186,3 0 0,-4 0 0,5 0 1</inkml:trace>
  <inkml:trace contextRef="#ctx0" brushRef="#br1" timeOffset="84">9795 9283 7642,'-9'9'76,"4"1"-29,-4-1 0,4 0 602,-4 0-341,-1 5 0,1 0 300,0 5-465,0 0 1,2-1 142,1 1-152,4 0 33,-2-5 0,5 3 119,2-5-805,-2 0 423,7-6 0,-1 1-458,5-4 408,2 0 1,5-7-262,0-2 0,-1-6 200,1 0 0,-4-4-246,1 4 254,0-5 0,-2 4-155,-2-3 465,-1-1-260,-6 6 0,2-5-107,-4 4 563,5-5-123,-7 7 441,3-4-360,-4 5-14,0 0 403,0 3-434,0 2 1,0 5 518,0 2-471,0 3 0,0 4 59,0 2 1,0 3-54,0 3 0,0 1 48,0 0-380,0-1 120,4 1 0,-2-4-754,4 1 511,0-5 1,4 2-732,-1-7 1,0 1 471,1-4 0,-1 0-313,0-3 1,5-7 752,1-2 0,3-7 0,0 2 0</inkml:trace>
  <inkml:trace contextRef="#ctx0" brushRef="#br1" timeOffset="85">10382 8929 7636,'5'-9'0,"3"4"1400,-7 0-879,3 10 0,-4 4-142,0 6 1,-1 7 28,-2 3-218,-2 6-819,-4-2 771,-1 7 1,1-6 143,0 4-226,-1 0-6,5-5 0,-2 6 231,4-7-1179,-4 2 123,6-7 670,-4 4-1600,5-11 1140,0 5 1,0-7-156,0 1 1,0-4-241,0-5 1143,5-4 0,0-2 0,4-5 0</inkml:trace>
  <inkml:trace contextRef="#ctx0" brushRef="#br1" timeOffset="86">10186 9246 7628,'0'5'1093,"0"3"-646,4-3 1,4 2-488,5-1 18,3-4 0,-4 5 29,3-4 1,1 3-131,2-3 0,4 4-340,0-4 0,3 0 246,-4-3 1,5 0-172,-1 0 1,-1 0 188,1 0 0,-1-1-444,0-2 643,-1 2 0,0-8 0,1 4 0</inkml:trace>
  <inkml:trace contextRef="#ctx0" brushRef="#br1" timeOffset="87">10689 9218 7628,'-9'0'183,"-1"0"74,1 0 0,0 0 27,-1 0-36,5 0-94,-7 0 0,6 1 154,-7 2-39,3 2-127,0 4 0,1 4 73,0-1 1,0 5-1,-1-2 0,5 3-69,2 0-4,-2 1 0,4-3-274,-2-1 1,5-3 89,1 0 0,4-3-508,-1-3 1,6 2 308,0-5 1,5-1 34,-2-5 0,3-2 62,0-5 1,0 0-126,-3-2 1,3 0-8,-2-3 1,-3 2 73,-1-2 0,2 2 209,-2-2 0,-2-1-26,-4-2 1,-1-1 211,1 0 0,-2 4-123,-4-1 0,0 2 254,0-2 0,0 3 32,0 4-76,0 3 0,-1 2 49,-2 4 0,1 1 115,-4 2 1,3 7 9,-3 5 1,3 3-141,0 0 0,2 2-265,1 2 0,0-3 66,0 3 0,0-2-70,0-2 0,4 1-71,3 0 0,1-5-198,1-1 0,1 0-457,-1-1 0,0 0 335,1-6 1,-1 1-513,0-4 1,0 4 340,1-4 1,-1 3-87,0-3 1,-2 0 602,-1-3 0,4 4 0,5 1 0</inkml:trace>
  <inkml:trace contextRef="#ctx0" brushRef="#br1" timeOffset="88">11136 9478 7581,'0'10'541,"0"-4"67,0 0 1,-4 1-339,-3 6-269,-5-3-15,-2 8 1,-5-4-486,0 5 270,-3-1 0,-2 4-515,-4 0 0,0 0 40,0-4 506,4 1 0,1 0 0,5-1 0</inkml:trace>
  <inkml:trace contextRef="#ctx0" brushRef="#br1" timeOffset="89">11657 9134 7604,'0'9'363,"0"-3"-363,0 1 439,0-1-232,0 7 0,-3 2 757,0 3-481,0 1-148,3 4-494,0 5 377,0 1 1,-3 7 109,0-2-358,0-2 0,3 4 86,0-2 0,0 0-644,0 0 1,0-5 395,0-1 0,0-3 35,0-6 0,3 1-163,0-8 1,4-4-261,-1-4 0,-1-3 263,2-1 30,-5 0 1,3-2-106,-2-5 12,-2 1 380,3-11 0,-4 5 0,0-3 0,4-5 0,1-4 0</inkml:trace>
  <inkml:trace contextRef="#ctx0" brushRef="#br1" timeOffset="90">11685 9469 7604,'0'-28'0,"0"0"-50,0 0 113,0-4 1,0 3 180,0-2 102,4-2-126,-3 8 0,8-5 22,-3 9 0,2 0 75,1 5 0,0 3-59,-3 4 306,6 3-271,-6 2 1,8 4 455,-5 0-386,1 0 0,3 0 93,-3 4-203,8 2 0,-7 6 118,5 0-676,-5 1 292,7 0 0,-8 2 35,3 3 0,-3 0-34,-1-2 1,-1 4 207,-1-1-662,-3 2 319,-4-7 1,0 4-205,0-3 238,-4 3 0,-1-4-167,-5-1 1,-3-3 66,-3-1 0,-1 1-512,-2-1 1,0-3 321,1 0 1,2-4-213,1 1 1,2-1-2,-2-2 616,3 0 0,-5-9 0,2-1 0</inkml:trace>
  <inkml:trace contextRef="#ctx0" brushRef="#br1" timeOffset="91">12095 9497 7589,'0'9'470,"0"1"-142,0-1 0,0-4 8,-4 8-99,3-7 1,-8 10 41,3-3-56,2 3-84,-4-1 0,7 3 33,-2 1 1,1-3-25,-2-1 1,3-4 130,-2 2-723,2-7 375,1 2-623,0-7 376,4 4 156,-3-5-197,8-5 207,-8 0 0,6-5-82,-4-3-358,4 3 320,-2-3 0,2 0-184,-1 1 508,0-1-92,3 0 0,0 3 220,-3-3-124,2 3 0,-2 1-120,7-1 239,-3 5-122,4 1-1,-5 4 186,0 0-129,1 4 0,-2 1 92,-2 5 427,2-1-394,-3 0 0,4 4 104,-3-1 272,2 5-353,-3-3 1,2 2-158,-1-1 132,-4-4-88,6 7 0,-4-8-275,2 3 91,3 1 0,-8-8-283,7 7 254,-3-12 1,1 6 4,1-4-780,-1 0 558,3-3 1,0-4-55,1-2 1,-1 0-142,0-3 0,4 1-193,-1-4 267,1 2 179,-4-4 1,3 3-112,1-5 337,-1 5 0,-2-3 0,-1 5 0,0 0 0,-3 0 0,1 3 0,-5 2 0,6 0 0,-7 3 0,3-3 0,-4 8 0,0 1 0,0 4 0,-4 1 0,3-1 0,-6 0 128,4 1-1,-1 3 25,4-3 1,0 4 96,0-5 1,0 1-73,0-1-59,0 0-49,0 0 0,5 1 78,1-1-338,2 0 151,1 1 1,4-4 97,-1 0-265,5-4 128,-7 2 0,7-4-530,-5 0 330,5-4 279,-3-1 0,1-4 0,2-5 0,-2 0 0</inkml:trace>
  <inkml:trace contextRef="#ctx0" brushRef="#br1" timeOffset="92">12765 9581 7589,'-4'9'305,"3"0"-83,-7 1 1,6 0 55,-5 3-408,5-3 151,-6 7 0,6-6-31,-4 1-54,4-1 226,-2-2-674,4 0 257,0 1 166,0-5-46,0 3 201,0-7-271,0 3 147,4-4 1,-3-1 8,2-2 0,-2 1-284,-1-4 66,0 4 144,4-2 91,-3-1-55,3 4 170,-4-3 1338,0 4-1208,4 0-43,-3 0 0,5 0 140,-3 0-184,-2 0 29,3 0 0,0 0 41,1 0 11,4 0-290,1 0 169,-1 0 0,0 0 19,1 0 1,-1-1 1,0-2 1,-2 1-215,-1-4 65,0 0 33,3-4 1,1 1-476,-1 0 252,0-1 98,-4 1-213,4 0 194,-8-1 0,3-2 54,-4 0 0,0-1 28,0 4 1,0 0-149,0-1 326,-4-3-101,-1 2 0,-8 1 60,1 4-15,-1 0 1,1-3-114,-1 3 166,1 2-114,-1 4 0,2 0 78,-1 0-70,-3 0 0,5 1-3,-2 2 1,1 2-3,2 5 1,1-1-13,1 0-13,3 1 16,4-1-653,0 0 316,0 1 77,0-1 0,4-4 276,3-2 0,1-2 0,1-1 0</inkml:trace>
  <inkml:trace contextRef="#ctx0" brushRef="#br1" timeOffset="93">13324 9171 7977,'0'5'806,"-4"-1"-656,3 1-11,-8 0 1,5 4 138,-2 0 256,-2 5-242,3-4 1,-5 11 366,1-2-327,0 5-120,-1 0 1,4 4 210,0 0-237,4 0-627,-2 4 487,4-3 1,0 2 170,0-6 15,0 2-921,0-3 645,0-1 1,0 0 102,0-4-572,0-5 370,0 4 0,4-8-435,2 3 889,-2-7-544,4 2 200,-6-7-195,6 3 0,-7-4-154,3 0 1,-4-4 161,0-2-259,0-2 239,0-2 0,-4 1-79,-2 0 256,-3-5 0,0 4 1,-1-4 36,-3 5 89,3-4-197,-8 6 1,5-4 469,-3 8-146,-1 0-148,2 3 588,1 0-434,-4 4 1,5-2 71,-3 4 1,3 0 49,4 4 1,-1 0 43,1 3 4,0-3-154,3 3 0,2-3-109,4-1 73,0 4-45,0-2 0,1 5-9,2-3-106,3-1 127,3-3-486,4 1 285,2-1 1,4-1 36,3-1-837,-2-3 586,7-4 0,-3-1 18,3-2-985,1-3 790,0-3 0,0-1-366,0-3-43,-4-1 598,-1-1 0,-5-2-163,1 1 423,0 3 0,-5-5 0,5 7 0,-7-5 0,-2 1 0</inkml:trace>
  <inkml:trace contextRef="#ctx0" brushRef="#br1" timeOffset="94">13473 9590 7589,'0'-5'-796,"0"1"1302,-4 4-224,3 4 1,-4-2 658,5 4-204,0 0-420,0 4 1,2-4-39,1 0 127,2-4-157,0 2 1,3-4 75,-2 0-83,3 0-103,0 0 0,0-4-98,1-2 26,-1 2 36,0-4 0,-3 2-274,1-3 76,-5 0 131,6 0-322,-7-1 223,3 1 1,-4 0-32,0-1-108,0 1 93,0-4 1,0 2 11,0-1 1,-3 0-89,0 0 1,-3 2-14,3-3 21,0 3 89,-2 1 316,4-1-121,-7 5 1,7 1 451,-3 4-378,4 0 1,-3 7 15,0 3 0,-1 8 9,1 1 1,0 6 117,-3-1-78,4 3-58,-2 1 0,4 0-174,0 0-7,0-4 67,4 3 0,1-8-745,5 3 1,2-5 104,0-2-480,5-3 621,-7 1 0,8-8-80,-3-2-48,3-2 235,5-1 1,-2-4-184,3-2-259,-3-2-132,2-6 892,0 0 0,-1-8 0,3 0 0,-3 0 0,-2-4 0,-2-3 0</inkml:trace>
  <inkml:trace contextRef="#ctx0" brushRef="#br1" timeOffset="95">13976 9153 8180,'-6'9'840,"-2"0"-519,7 0 1,-7 5 12,2 1 0,-3 4-31,0 3 1,0 2 72,-1 4 0,4 3 141,0 0-119,0 4-377,-4-2 1,4 4 257,0 0-751,4 1 513,-6-5 1,6-1 236,-5-4-1648,5 0 975,-6-5 0,7 0-211,-2-4 0,2-1-535,1 1 0,0-4-187,0-3 1328,0-2 0,0 0 0,0-1 0</inkml:trace>
  <inkml:trace contextRef="#ctx0" brushRef="#br1" timeOffset="96">14544 9441 7603,'9'5'952,"0"0"-798,0-5 0,5 0 85,1 0 1,6 1-52,1 2 548,4-2-401,-2 3 1,8-4 150,2 0-299,2-4-83,1 3 1,-1-5 58,-1 3 1,0 2 140,-4-2-1729,0 2 1222,-3 1 1,-3-3 36,-1 0-412,-7 0 392,5 3 0,-12 0-1382,2 0 663,-5 0 110,-3 0 531,-4 4 264,-4 1 0,-10 5 0,-5-1 0</inkml:trace>
  <inkml:trace contextRef="#ctx0" brushRef="#br1" timeOffset="97">14571 9655 7603,'-5'6'367,"2"-2"127,6-4 1,7-3-151,5-1 0,4-2-64,2 3 1,3-3 54,4 3-148,0-4-24,0 1 1,1 0-144,2 0 1,1 3 59,2-3-1723,2 4 1459,-7-7 1,0 7-140,-4-4-948,-4 4 799,6-6 1,-7 6 45,1-5 0,-2 2 426,-4-1 0,-1-6 0,-5 1 0</inkml:trace>
  <inkml:trace contextRef="#ctx0" brushRef="#br1" timeOffset="98">14758 9180 7634,'-10'6'0,"2"2"0,2-2 895,-2 2-620,7 2 1,-4 3 49,5 3 923,-4 1-791,3 2 1,-3 1 123,4 1-221,0 3-618,0 0 374,0 7-36,0-6 0,0 8-68,0-2 1,0-1-111,0 4 0,-3-1-84,0 1 1,-4-2-317,0-4 1,-1-1-314,-1-2 1,3-2 352,-1-5 0,4 0-429,-3-3 1,4-1 886,-1-5 0,-2 1 0,0-1 0</inkml:trace>
  <inkml:trace contextRef="#ctx0" brushRef="#br1" timeOffset="99">15475 9404 7653,'4'9'120,"-3"-4"0,4 4 29,-2-3 0,-2 2 151,2 2 1,-2 0 296,-1 2 0,0 3-149,0 3 1,0 1 47,0 0 1,0 3-108,0 3 1,0 2 52,0 1 0,1-3 132,2 0-403,3 0-42,3-2 1,5 0-113,5-4 0,1-5 42,4-1 0,5-4-101,6-3 1,2-2 225,3-4-1378,3-4 1233,-1-1 0,2-6 120,-3-5-405,3 1 202,-10-8 1,6 3-305,-9-2 171,0-1 88,-3-5 1,-8 0-25,-1 0 1,-8-4 30,-1-2 0,-5-3-81,-5 0 0,-5 0 110,-5 0 1,-4 0-16,-8 3 0,-9 3-143,-6 6 0,-6 5 399,-1 7 0,-2 2-90,-4 8 0,21 3 0,0 2-73,-2 2 0,0 1 0,-2 2 0,0 1-1090,1 2 0,2 1 981,-3 1 0,1 0 0,3 2 1,-1 1 83,1 0 0,-1 1 0,3 0 0,0 1 0,-3 2 0,1 0 0,0-1 0,1 1 0,0-1 0,0 1 0</inkml:trace>
  <inkml:trace contextRef="#ctx0" brushRef="#br1" timeOffset="100">5438 10810 7757,'0'-6'-231,"0"-1"221,0 5 205,0-6 157,0 7 91,0-3-23,-5 4-18,4 0 598,-3 0-828,4 4 1,3 4 58,0 5 1,5 7-329,-2 2 1,-1 5 98,1 4 0,0 3-464,4 7 97,-5-3 0,-1 9 200,-4-3-1292,4-1 1329,-3-5 1,3-5-615,-4-2-60,0-2 612,5-5 0,-3-2-347,4-3 274,-4-5 1,3 0 76,-2-5-82,-2-4 1357,3 4-1089,-4-8 109,0 3 1,4-8 0,2-2 0</inkml:trace>
  <inkml:trace contextRef="#ctx0" brushRef="#br1" timeOffset="101">5512 10959 7760,'-5'-33'107,"2"2"1,1 3 164,-1 3 0,2 0-2,-3 7-118,3 1 0,1 8 152,0-1-277,0 5 328,0 1-210,0 4-72,5 0 0,-3 0 155,4 0 1,0 4 1,3 2 0,2 3 77,1 0-173,3 0-35,3 5 1,1 0-240,-1 5 103,1 4 41,-4-4 1,2 8-308,-1-2 152,-3 2 102,1 1 1,-8-3-44,0-1 1,-4-2 55,1 3 15,-2-8-8,-1 8 1,0-12-77,0 5 264,-4-5-87,3 0 1,-7-3-195,2-1 68,-7-4 1,3 2 81,-3-4-479,3 1 272,-3-4 0,2 0-285,-1 0 298,1-5 0,3-1-132,2-6-610,-2 1 519,7-2 0,-3 3 389,4-3 0,4 3 0,1-4 0</inkml:trace>
  <inkml:trace contextRef="#ctx0" brushRef="#br1" timeOffset="102">6033 11015 9654,'10'4'953,"-5"1"-695,3 8-254,-7 2 49,8 4 1,-7 3 255,4 3-548,-4-2 249,2 4 1,-4-10 180,0 5-509,4-4 265,-3 0 0,4-4 32,-2-5-83,-2 0 27,4 1 1,-2-4-178,0 0 232,0-4 0,-2 2-285,2-4 176,-2 0-299,3 0 267,-4-4 1,0-1 8,0-4 0,-3 3 53,0-1 1,-4 1-4,1-3 23,-3 4 0,0-4 253,0 3-116,-1-2 0,0 2 228,-2-1 1,1 5-144,-1-1 0,1 2 25,2 1 1,3 0-64,0 0 1,4 4 5,-1 3 1,2 1 55,1 1 0,0 5 76,0 1-178,0 3 0,4 0 85,2 1-41,2 0-18,6-1-268,0 1 108,1-5 0,3 3 167,1-5-1198,-1 1 749,5 0 1,-4-2 38,-1 1-187,1 2 236,0-7 0,-1 4-246,1-8-386,4 0 897,-4-3 0,8-4 0,-3-1 0</inkml:trace>
  <inkml:trace contextRef="#ctx0" brushRef="#br1" timeOffset="103">6639 11257 7707,'-10'0'485,"4"0"2,0 0 1,-1 4-71,-6 2-6,3-2-244,-8 5 1,7-4 310,-5 4-272,1 0-52,0 1 1,-1 2 292,3 1-198,1 3 0,4-1-241,2 3 0,-2-2 92,5-1 0,0-2-50,3 2 1,1-5 11,2 0 1,3-2-470,7-5 1,1 0 73,5-3 1,0-4-113,-1-2 1,4-5 118,0-2 1,-1-3 1,-2 0 1,0-2 49,-1 0 1,0 2 71,-3 1 1,-1 0 229,-5 0 1,-1 1-46,-1 5 1,-3 0 850,-4-1-132,4 1 213,-3 4-615,3-3 0,-7 8-105,0 0 0,0 4 109,3 5 0,0 5-40,0 1 27,0 3-274,0 0 41,0 1 0,4 3 148,2-1-644,2 1 344,2-3 1,-1-5-1391,0-1 753,1-3 459,-1-5 0,4-1-1089,3-4 677,-3 0 270,5-8 0,-4-2 73,5-9 1,0-3 340,-1 1 0,-3-1 0,6-5 0,-1-2 0</inkml:trace>
  <inkml:trace contextRef="#ctx0" brushRef="#br1" timeOffset="104">7076 11126 7791,'10'-27'-814,"-1"-1"0,-1-1 941,-2-2 1,0 5 684,-3-2 0,-2 7-45,2 2-290,-2 5-259,-1 5 1,-1 9-1,-2 6 1,-3 9-14,-3 7 1,3 7 13,0-1 0,3 6 711,-4 0-373,5 3-1144,-2 0 740,4 0 14,0 0 1,0 1 166,0-1-1503,4-4 856,-3 3 0,7-8-187,-5 0-1632,4-4 1405,-6-10 0,7 0-348,-1-5 331,1-4 744,1-1 0,-1-8 233,-1-2 1,-3-6 0,-4-3 0</inkml:trace>
  <inkml:trace contextRef="#ctx0" brushRef="#br1" timeOffset="105">7030 11275 7745,'-5'0'613,"0"0"347,5 0-882,9 0 63,1 0 1,6 0-1,-1 0 26,2 0-123,0 5 0,3-4 0,1 2-161,0-2 1,5-1-67,-1 0 272,-2 0 1,3 0-1499,-5 0 898,1 0 0,-3 0-106,-1 0 0,1-1 617,0-2 0,-1 2 0,1-8 0,-1 4 0</inkml:trace>
  <inkml:trace contextRef="#ctx0" brushRef="#br1" timeOffset="106">7551 11201 7729,'9'-5'0,"0"-3"181,-3 1 118,-2-1 173,-4 3-51,-4-3 101,3 7-300,-7-4 1,2 5-1,-4 0 97,-2 0 1,0 1 0,-2 3 131,0 2-291,-2-2 1,4 5-1,-2-1 273,0 4-330,-2 4 46,6-1 1,-4 4 150,5-1-243,4 1 0,-3 2 143,5 1 0,0 3-506,3-3 0,4-4 142,3-2-517,1-5 496,5 3 1,2-9 24,3-2-291,1-2 250,0-1 1,-1-4-45,1-2 0,1-5-2,1-4 0,-1 2-20,2-5-198,-7 1 229,3-1 0,-8-1 279,2 0-54,-1 1 39,-6 3 559,-1-2-444,0 2 1,-3 0 45,2-1 336,-2 5-348,-1-3 0,-1 8 274,-2 0-206,2 4 0,-6-1 215,4 6-109,0 2-122,3 8 1,0 3 357,0 6-287,0 2 1,0 3-236,0 1 0,4-1 86,2-2 0,6-1-609,0-2 1,5-3 299,-2 3 1,0-2-670,0-2 1,0-2 409,0-1 0,3-3 417,-3 0 0,3-2 0,0 0 0</inkml:trace>
  <inkml:trace contextRef="#ctx0" brushRef="#br1" timeOffset="107">5475 12002 7670,'-10'0'-100,"1"0"41,4-4 0,0 3-64,2-3 322,2 3 1162,-3 1-1188,8 5 1,-2-4 0,4 3 477,1 0-383,1-3 0,6 4 83,1-2 1,4-1-185,3 4 0,2-2 38,4 2 1,4 0 85,2 3-484,-2-4 1,7 4 172,-2-3 1,7 1-92,-1-1 0,5 0 76,-22-5 1,1 1-1,-1-2 1,1 1-1,4 0 1,-1 0 55,0-2 1,0 0 0,3 0 0,1 1-325,-2-2 0,1 1 0,2-2 1,1 1 282,0 1 0,0-1 0,0-1 0,1 0 0,0 1 0,1 0 26,-1-1 1,0 1 0,2-1 0,1 0-1,0-2 0,0 0 0,0 1 0,-1-1-676,0 0 0,0 1 679,-2-1 0,1 0 0,0 1 0,1 0 3,-2 1 0,0 0 1,1-1-1,0 0-219,-4 0 0,0 1 0,2-1 0,-1 0 211,-1 0 1,1-1 0,0-1-1,1-1-11,-2 1 0,0 0 0,-1 1 0,-1 1-8,0 0 1,-2 1-1,-2 2 1,-2-1-7,1-1 0,-1 0 0,23 1 22,-3-1-214,-3 2 93,-2 1 1,-8 0-404,-2 0 0,-3 0 292,-3 0 1,-6 0-1782,-7 0 2012,-2 4 0,0 1 0,-1 5 0</inkml:trace>
  <inkml:trace contextRef="#ctx0" brushRef="#br1" timeOffset="108">6201 12411 7653,'5'0'511,"-1"0"213,-4 0-326,0 5 1,0-3-83,0 4 0,0 3 42,0 4 1,0 2-172,0-3 1,3 8-152,1-1 1,2 6-36,-3-1 0,0 4 62,-3 3 1,3-1 225,0 4-1454,0-4 1090,-3 7 1,0-9-252,0 0 1,0-2 134,0-4 0,0 0-102,0-3 1,3-5 4,0-2-72,1-1-27,-4-2-70,0-4 71,0-1 0,3-6-283,0-4 669,0-4 0,-3-9 0,0 1 0</inkml:trace>
  <inkml:trace contextRef="#ctx0" brushRef="#br1" timeOffset="109">6257 12691 7661,'-5'-24'0,"0"-6"33,1 2 111,3-2 1,-3-1 144,4 0-836,0 4 716,0 0 0,1 11 183,2-3 1,-1 7-35,5-1-87,-5 3 0,6 4 147,-2-1 1,4 5-117,2-1 0,-1 3 0,5 3 26,0 3 1,2 3 46,1 0-291,-1 5 1,2 3 140,2 5 0,-4 3-30,1-4 0,-1 5-161,-2-1 1,-4 5-4,-2 1 0,-2 4 0,-5-2-24,-1 0 145,-1 4-1053,-1-4 870,0 0 0,-3-1 208,0-4 0,-5 0-102,-2 0 0,0-4-53,-5-3 0,2-1 0,-2-2-695,-2-3 335,4-1 178,-5-5-40,4-4 1,-4-1-103,2-4 0,-1 0 341,1 0 0,2-4-638,-2-2 1,3-6 190,0 0 0,-1-1 1,7 1-238,0 0 685,3-1 0,-4 0 0,3-2 0</inkml:trace>
  <inkml:trace contextRef="#ctx0" brushRef="#br1" timeOffset="110">7067 12318 7677,'-4'-5'-1039,"2"1"810,-4 4 1,-1 0 564,-2 0 0,-4 7 14,-3 2 0,2 8 51,-2 2 1,1 3 231,-4 6-310,4 0-89,-2 0 1,6 5-35,-1 5 0,3 0-243,3 5 1,-2 1 195,5 2 1,-3 2 138,3 2-1070,0 1 664,3 1 0,0-25 1,0 0-180,0 22 1,1 0-374,2-5 0,2-4 201,4-6 0,4-6-145,-1-6 1,8-8 609,-1-5 0,5-3 0,1-6 0,1 0 0,1-2 0,1-5 0,2-3 0</inkml:trace>
  <inkml:trace contextRef="#ctx0" brushRef="#br1" timeOffset="111">7449 12616 7652,'-4'10'-742,"-5"0"940,-3 2 194,-5-1-273,3 6 1,-4 1 0,2 4-13,0-2 16,-3 4 1,-1 0 124,-2 4-536,-2 0-587,5-5 642,-4 4 171,0-3 1,3 3-460,-1-2 1,1-3 266,1-7 1,5-1 147,2-5 106,1-4 0,2 3 0,0-2 0</inkml:trace>
  <inkml:trace contextRef="#ctx0" brushRef="#br1" timeOffset="112">7113 12774 7652,'5'6'0,"-3"5"-2,4-2 0,0 3 194,3 1 314,5-2-262,-4 6 0,8-6 110,-3 5-387,3 0 189,1 2 0,-1 0-91,1-3-6,-1 3 1,1-8-1,0 3-1112,-1-3 509,-3 3-664,-2-6 830,1 5 1,-4-8 377,2 2 0,3-1 0,-1-5 0</inkml:trace>
  <inkml:trace contextRef="#ctx0" brushRef="#br1" timeOffset="113">7346 12355 7647,'3'-14'-149,"0"2"218,5 5-48,-3 3 729,0 4-432,3 0 1,1 4 225,3 3 162,0 1-402,2 5 1,0-1 61,5 3 0,0 4 282,-1 3 8,5-1-1127,-3 6 730,2 2 0,-3 8-230,0 1 0,-5 2 1,-1 1-97,-3 2-416,-1 0 416,1 0 0,-1 2 149,0-1-502,-4-3 298,4 0 1,-8-4-2,2-3 0,-2-2-100,-1-4 1,-4-3-181,-3-1-229,-1-3 358,-1 2 0,-5-6-1660,-1-1 961,-3-3 391,0-3 582,-1-5 0,0 5 0,1-4 0,-1 1 0</inkml:trace>
  <inkml:trace contextRef="#ctx0" brushRef="#br1" timeOffset="114">9460 12188 7618,'9'5'518,"-4"3"1,4-7-135,-3 2 33,6-1-292,3-2 1,3 1 0,1 1 592,0 1-466,-1 0 0,4-3-72,0 0-115,3 0 0,-5 3-217,2 0 0,-2 3 164,-2-3 0,0 4-515,-3-4 1,2 4 288,-5-1 0,1 1-343,-4 0 0,0 1-1033,1-2 907,-5-2 683,-1 4 0,-8-7 0,-1 4 0</inkml:trace>
  <inkml:trace contextRef="#ctx0" brushRef="#br1" timeOffset="115">9292 12467 7604,'10'5'-46,"-1"-1"0,1-3 687,3-1-348,5 0 0,6 0-177,4 0 0,1 0 7,2 0 0,-2-1 0,3-2-1338,0 0 500,1 0 481,4 3 1,1-4-1,-1-1 1</inkml:trace>
  <inkml:trace contextRef="#ctx0" brushRef="#br1" timeOffset="116">10977 11825 7626,'0'-5'847,"0"-4"-735,0 8-309,0-3 305,0 0-157,0 3-152,0-3 291,0 12 424,0-2-197,0 8 1,0-1-171,0 6 0,0 3 3,0 6 0,2-2-13,1 9-180,-2 3-48,7 0 1,-7 8-80,2-3-1241,-2 3 1350,-1 0-647,0-3 504,0-2 0,0-8-511,0-2 204,0-6 305,4-2 1,-2-9-207,5-1-39,-5-7 316,6 2 0,-7-8-220,2 0 684,2 0 1,-4-12-1,3 1 1</inkml:trace>
  <inkml:trace contextRef="#ctx0" brushRef="#br1" timeOffset="117">10996 11881 7633,'0'-33'0,"0"0"161,0 6 0,0 3 65,0 2-88,0 6 259,0 3 95,0 4-159,0-1-242,4 1 188,-3 4 144,3-3 54,-4 2-37,5 1-155,0-3-165,4 7 1,1-3 38,3 4 0,-2 4-157,5 2 1,-4 2 78,4 2 1,-1 2-119,4 1 0,-4 4 42,1 2 1,-4-1 34,4 4 1,-5-1-43,2 1 1,-3-3-145,-1 3 1,-4-2 29,-2-2 1,-1 1 131,-2 0 0,-2-2-29,-1-1 1,-5 0 15,-4-3 1,-2-2-119,2-5 1,0 2 94,-3-1 0,-1-3-229,-2-1 0,-1-2-124,1-1 1,-1 0-155,0 0 0,1-4-314,-1-2 0,0-3 373,1 0 0,2 0 468,1-1 0,3 1 0,-1 0 0</inkml:trace>
  <inkml:trace contextRef="#ctx0" brushRef="#br1" timeOffset="118">11387 11983 7635,'0'-5'0,"1"-2"0,2 4 6,-2-5 91,3 7 175,1-7 235,-4 3-111,7 0 273,-7 1-85,7 4-120,-7 0-102,8 0-111,-8 0 1,6 4 34,-4 2-73,4 2-22,-6 6-1,7 0-624,-6 5 366,2-1 1,-1 4-299,0 0 0,0 3 252,-3-4 1,0-2-112,0-4 0,0-3-63,0 0 144,0-6 0,1-1-23,2-5 1,-1-1-102,4-3 1,-3-1 84,4-4 1,-2-1-248,1-3 0,2 0 212,-1-3 1,0-1 183,-1 1 0,2 2-65,-2-2 0,0 4 173,0-4 0,-1 5 309,1-2 0,1 3-60,-3 1-12,3 4 1,-5 0-95,4 5 1,-3 1 142,3 3 0,-4 1-90,2 4 0,-3 3-17,-1 1 0,3 0-105,0 0 0,0-3-1,-3 3 1,0-3-281,0-1 0,3-3 31,0 1-218,0-5 1,0 1 163,0-6 1,5 1-313,-2-5 0,2 1 174,1-3 1,1-4-120,-1 1 1,-3-1 164,1 0 0,-2 3 55,1-3 1,1 3 374,-4 1-163,0 4 506,-3 0-206,0 5 1,0 8-190,0 1 0,0 3 57,0 1 0,0-2 26,0 5 0,0-4-127,0 4 1,3-5-280,1 1 0,0-2 83,-1-4 1,-1-2-681,4-4 0,0 0 45,4 0 745,-1-4 0,4-5 0,2-6 0</inkml:trace>
  <inkml:trace contextRef="#ctx0" brushRef="#br1" timeOffset="119">11918 11964 7635,'0'10'-463,"0"2"-58,0 1 0,0-1 939,0-3-31,0 5-174,0-4 0,0 7 270,0-5-79,0 0-167,4-2 89,1 3-184,0-7 1,4 6 142,-3-9 267,2 4-250,1-6 0,1 3-36,-1-4 1,0-1 16,1-2 1,-1-2-388,0-4 76,1-1 61,-1-3 1,-3 3-611,0-3 324,1-1 195,-2 3-477,-1-2 394,0 4 1,-3-1-22,2 1 15,-2 0 60,-1-1 1,-3 1 32,0 0 1,-4-1 46,1 1 1,-2 0 111,2 0-153,-2-1 50,3 5 1,-4 0-334,3 2 156,-2 2 33,7-3-314,-7 4 256,2 4 0,1 1-59,2 4-354,-2 1 328,4 3 1,-4-3-222,2 3 506,2-3 0,-4-1 0,5 1 0</inkml:trace>
  <inkml:trace contextRef="#ctx0" brushRef="#br1" timeOffset="120">12383 11713 7635,'4'-10'162,"-1"-3"0,1 6 289,-1-2 0,-2 1-166,3 3 424,-4 1-393,-4 4 0,2 1 188,-4 2-76,4 7-196,-7 4 0,7 9 220,-4 2-214,4-3-122,-2 5 0,1-4 48,0 2 0,-1 1 121,4-4-424,0-1 140,0-2 0,4 0 190,-1-1-989,0 1 554,-3-5 1,3 0-323,0-5 400,0-4 0,-2-1-576,2-4 375,-2 0-998,3 0 1039,-4-4 180,0-1 0,-1-1-141,-2 0 411,2-1-142,-7 2 0,4-3-234,-2 2 726,-7-3-357,7 0 0,-7 3 241,3 0-233,-3 0-54,2-4 1,-5 1 52,3 0 0,0 3-129,1 3 258,1 2-211,-2 1 1,4 0 7,-1 0 223,5 4-115,-3-3 1,4 9 183,-3-1-147,3 0-73,4 5 0,0-4-66,0 3 34,4 1 72,2 1-279,-1 2 87,3-7 1,0 7 226,5-5-597,-1 1 296,-3-4 0,2 0-14,1 1-555,-1-5 438,2 3 0,-1-6-506,1 5 344,3-5 181,-5 2 1,5-4-366,-3 0 263,3-4-1,-1-2-248,-1-3 406,4 0 0,-4-2 161,5-1 0,0 2 0,-5-8 0,3 7 0,-5-5 0,0 5 0,-2-3 0,-1 5 0</inkml:trace>
  <inkml:trace contextRef="#ctx0" brushRef="#br1" timeOffset="121">12570 11974 7635,'0'5'112,"0"3"173,0-7 130,0 3 0,4-4-106,2 0-119,-2 0-48,4-4 1,-2 2 394,3-4-143,0 0-203,1-4 139,-1 1-105,0 0 0,-1-4 84,-1 1-678,1 0 336,-7-2 1,3 4 108,-4-3-318,0 3 209,0 1 0,-1 0-51,-2 3 45,2-2 1,-7 7 1,6-3-53,-5 4 28,1 0 87,1 0 72,-3 0-88,7 4 0,-8 2 82,3 7 0,1 1 144,-1 5 0,1 0-64,-2 3-302,3-2 182,4 2 0,0-2-99,0 2 116,0-7-17,0 7 1,4-8-897,3 1 559,1 3 1,1-9-327,1 0 1,3 0-5,2-6 386,3 0-972,1-7 743,-1-2 1,1-7 458,0-3 0,-1-1 0,5-2 0,1 1 0</inkml:trace>
  <inkml:trace contextRef="#ctx0" brushRef="#br1" timeOffset="122">13045 11583 7630,'0'-15'123,"0"2"-123,0 3 0,-2 4 871,-1 0-341,2 4-170,-7-2 286,7 4-309,-3 4 1,1 1 60,0 4 86,-5 5-232,7 0 1,-3 6 20,4 2 1,0 2-61,0 3 1,0 2 241,0 3-94,0 1-583,0 0 108,0 3 142,0-7 0,1 6 181,2-4-1180,-2 4 734,4-6 1,-4 3 62,2-4 1,-2 0-89,2 0 1,1-4 21,-1-2-1285,0 1 900,-3-3 1,0 0-871,0-5 795,0-3 814,0 1 1,4-4 0,2 1-1</inkml:trace>
  <inkml:trace contextRef="#ctx0" brushRef="#br1" timeOffset="123">11024 12523 7206,'5'0'426,"3"0"0,-2 3-148,3 0 64,0 0-192,5 2 1,-3-4 150,5 2 35,-1-2-122,8-1 1,1 3 263,4 0-45,4 0-423,1-3 0,7 3 439,1 0-1627,7 0 1363,-4-3 23,-15 0 0,1 0-54,22 0 0,-20 0 0,0 0-275,-1 1 1,1-2-1,1 0 1,2-1 224,0 1 0,1-1 0,1 0 1,0 0 45,0 0 1,0 1-220,0 0 1,1 1 77,-1-2 0,0 0 0,-1 1 0,-1 2-145,1-1 1,0 0-683,-5-1 0,1 2 829,4 0 0,0 2-75,-2-1 1,-1 1 48,2 1 0,0 1 0,-2 0 0,0 0 46,-1-1 1,-2 1-514,-3-1 0,0 1 428,3 2 0,-1 0 1,20 3 51,-23-4 0,0 0-427,23 5 279,-7-2 1,-1-1 305,-7-1-1048,-6 1 895,-1-7 0,-10 6-905,-1-4 2008,-3 0-1345,-8 2 0,0-3 491,-5 4-871,0-4 939,-5 2-810,-4 0 490,-5-3 0,-9 7 0,-1-2 0</inkml:trace>
  <inkml:trace contextRef="#ctx0" brushRef="#br1" timeOffset="124">11592 12886 7589,'5'0'511,"-1"0"1376,-4 0-1375,0 4-268,4 2 1,-3 4 25,3 2 1,-2 3 76,1 3 0,-1 1 164,4 0-326,-4 8-45,2-3 1,-4 9-321,0-1-210,0-4 346,0 9-1332,0-4 1237,0 0 1,0 4 86,0 0-487,0 1 327,0 3 1,-1-7-1113,-2 0 659,2-8 318,-7 1 1,7-8-840,-2-1 589,-3-3 206,5-6 416,-7-1-25,7-7 0,-7 4 0,3-5 0</inkml:trace>
  <inkml:trace contextRef="#ctx0" brushRef="#br1" timeOffset="125">11890 13287 7593,'0'9'248,"0"-3"131,0 0 1,1-4 202,2 1-396,-2-1-23,7-2 0,-2 0-74,3 0 97,0 0 0,1 0 218,3-5-133,1 4 1,5-6-128,0 4 0,-1-3-115,1 3 122,0 0 0,-1 2-502,1-3 0,0 3 122,3-2-492,-2 2 389,3 1 135,-5 0 110,5 0-563,-3 0 403,2 0 1,-3-3-149,0 0 0,-1 0-181,1 3 216,-5 0-158,0 4 518,-5-3 0,5 7 0,0-2 0</inkml:trace>
  <inkml:trace contextRef="#ctx0" brushRef="#br1" timeOffset="126">12514 13072 7579,'9'-12'0,"0"0"0,1-1 398,-1 0-154,0 2 1,-2 1 32,-1 4 316,0 4-319,-1-7 1,0 8 235,-2-2-300,-2 2 0,4 2 233,-5 2 1,0 3-118,0 3 1,0 4-38,0 3 0,0 5 34,0 0-138,0 5-390,0-2 197,0 8 1,0-2-447,0 4-78,4-4 549,-3 6 1,3-2-146,-4 3 33,0-4 0,0-1-466,0-8 0,1-2-65,2-3 433,-2 0-445,7-5 1,-6-1-240,5-7-170,-5 2 506,6-7 465,-7 3 0,6-8 76,-4-2 16,5-2 0,-3-6 1,4 0-1</inkml:trace>
  <inkml:trace contextRef="#ctx0" brushRef="#br1" timeOffset="127">12626 12942 7579,'0'-9'0,"0"4"0,4-3 1051,2 5-619,-2 0 1,5 3 169,1 0-224,-1 0-143,4 4 1,1 2 100,1 7-198,3-3 1,-3 8-110,1-3 1,-1 3 114,4 1 1,-4 2-135,-3 1 1,1 4 62,0-1 0,-2 3 1,-5 3 1,2-2 0,-5 2 0,0-1-18,-3 1 0,0-2 57,0 2 1,-4 0 85,-2-3 0,-3 5-139,0-5 1,0 1-185,-1-4 228,-3-3-470,3-3 1,-7 0 103,5-1 133,-5-3-513,3-2 312,-5-8 97,0 4 1,1-8-146,-1 3 70,0-4-50,1 0-147,3-4 218,-2-2 0,2-3-89,-3 0-291,-1-1 354,5-3 0,0 3 312,5-3 0,-5-1 0,0-1 0</inkml:trace>
  <inkml:trace contextRef="#ctx0" brushRef="#br1" timeOffset="128">13203 13063 7574,'-3'6'-784,"0"1"686,-5-1 0,3 3 900,-4 0-300,0 1-158,-1 3-18,-3 2-117,2 3 1,-3 1 112,2-1-24,1 5-160,-2 1 0,0 4 99,1 0 1,0 1 404,2 2-558,5-2 0,-2 4-61,4-2 0,0-2-27,3 2 1,0-3-267,0-3 1,1 2-57,2-3 0,-1-1 199,4-1 1,0-5-594,4-2 0,3-5 263,2 0 0,3-2-114,1-5 1,-1-1 570,1-5 0,4-6 0,0-6 0</inkml:trace>
  <inkml:trace contextRef="#ctx0" brushRef="#br1" timeOffset="129">13538 13175 7576,'0'13'566,"0"-2"70,0 1 0,-1-2-251,-2 0-257,2 3 1,-7 2-10,1 3 1,-2 2-77,-3 2 1,1 1-114,-1 5 1,-2-1 103,2-2 1,-5 2 116,2-2 0,0 2-92,0 1-606,-1 0 282,2-5 173,-4 0 1,5-7-886,-3-1 673,-1-8 0,6 6-322,-1-7 207,2-2 0,1-4 419,3-6 0,-2-6 0,3-3 0</inkml:trace>
  <inkml:trace contextRef="#ctx0" brushRef="#br1" timeOffset="130">13315 13333 8710,'4'-5'817,"-3"5"0,3 5 1,-3 5-461,2 3 1,-1 0-82,4 3 181,0 1-206,4 2 1,0 1 24,3 1-310,-3-1 184,7-1 0,-3-2-1218,1-1 778,3 1 1,-5-6-675,3 1 1,1-3 506,-5-2 0,4 0-122,0-4 0,-2 0 239,2-3 1,-2-1-1,2-2 340,-4-3 0,3-7 0,-1-1 0</inkml:trace>
  <inkml:trace contextRef="#ctx0" brushRef="#br1" timeOffset="131">13473 12877 7578,'1'19'1488,"2"-1"-1024,2-3 1,5-1 326,3-1 1,4-1-68,5 7-315,8-3-750,-5 11 777,11-3 1,-7 5 170,2 2-542,-2-2 73,-5 7 1,-1-3 20,-5 4 0,-2 2-189,-1 1 0,-2 2 413,2 5-198,-3-5-24,-3 0 0,-2-8-457,-4 0 172,0-4 150,-3 2-1292,0-4 822,-4 0 0,-1-3-19,-4 0 1,-5-5-234,-1 2 0,-3-2 696,0-2 0,-1-1 0,0-3 0,1-1 0,-1 1 0,1 3 0</inkml:trace>
  <inkml:trace contextRef="#ctx0" brushRef="#br1" timeOffset="132">14786 12383 7651,'23'0'0,"4"-1"54,-2-2 0,2 2 155,1-2 1,3-1-33,0 1-120,4 0 87,-2 3 0,0 0-267,-2 0 118,-2-4 1,-1 3-303,0-2 1,-4 0 205,-2 0 1,-3 2-129,0-2 0,-4 2 3,-3 1-469,-2 0 695,-4 0 0,-2 4 0,-4 1 0</inkml:trace>
  <inkml:trace contextRef="#ctx0" brushRef="#br1" timeOffset="133">14562 12691 7648,'9'0'147,"1"0"92,-1 0 0,5 0-87,1 0 0,6-3 159,0-1 0,6 1 85,1 3 1,1 0-82,5 0 0,-3-1-460,4-2 1,-2 2 136,1-2 0,1 2-228,-4 1 1,-1-3-32,-5 0 1,2 0-260,-2 3 1,-2 0 187,2 0 0,-4-1-260,1-2 0,-1 1 98,-2-5 500,2 5 0,-7-6 0,5 3 0</inkml:trace>
  <inkml:trace contextRef="#ctx0" brushRef="#br1" timeOffset="134">15260 12076 7702,'10'0'0,"-1"0"179,0 0 0,4 0 244,-1 0 1,6 0-25,0 0 0,2 1 204,5 2 0,3 2-336,3 5 0,1-1-46,-1 0 1,-1 2-219,4 1 0,-3 2 119,3 1 1,0 3-115,4-3 0,-1 0 25,0 0 0,-3 0-61,0 0 1,-4 2-202,2-5 0,-4 2 119,0-2 0,0-2 78,0 3 1,0-3 39,0-1 0,0 1-86,0-1 0,-3 0 58,0 1 1,-6-1-200,0 0 1,-5 1-30,-4-1 1,-2 4-44,-2 3 0,-2 2 190,-4 0 0,-7 2 30,-2 2 1,-10-2 77,1 5 0,-10 0-102,0 3 1,-4 1 54,-3 2 1,1-2 169,-6 2 1,-1 1-148,0-1 1,19-14 0,-1 1-199,0-1 0,-1 0 0,1 1 0,-1 0 215,-3 1 0,1 0 0,0-1 0,-1 1 0,-1 0 0,0-1 0,0 1 0,0-1 0,0 1 0,0 0 0</inkml:trace>
  <inkml:trace contextRef="#ctx0" brushRef="#br1" timeOffset="135">17346 12197 7686,'0'-6'874,"0"0"-283,0 4 310,0-2-481,0 4-382,0 8 1,3 2 91,0 9 0,4 8-88,-4 4 1,3 6-89,-3 6 1,3 2-378,-4-19 0,-1 1 1,5 24 263,-4-24 1,0-1 0,1 2-1,0-1-244,-2 0 0,1-1 0,4 24-349,-3 0 1,3-6 351,-3-4 0,4-6 400,-4-3 0,4-6 0,-2-2 0</inkml:trace>
  <inkml:trace contextRef="#ctx0" brushRef="#br1" timeOffset="136">17421 12169 7702,'3'-17'506,"0"1"-285,4 3 0,-2 8 53,5 1 1,-1 3-79,0 1 1,2 1 39,1 3 1,-2 5-78,3 6 1,0 4-75,0 3 0,-1 3-6,-3 6 1,1 3-223,-1 6 1,0 2-366,1 5 1,-4 1 433,0 1 1,-3-1 92,3 2 1,-4-3 2,1 0 0,2-6 68,-2-4 0,0-4-45,-3-5 1,0-1 85,0-2 1,0-2-145,0-5 1,-1-2 10,-2-1 0,-3-3-218,-3 0 1,-3-1 392,-1-2 1,0-3-220,0 0 1,-1-4 6,-5 2 1,4-3 9,-1-1 1,4 0-88,-4 0 0,5 0-331,-1 0 182,1-5 1,5 1-623,0-2-116,4-2 1003,-2 7 0,4-8 0,0 4 0</inkml:trace>
  <inkml:trace contextRef="#ctx0" brushRef="#br1" timeOffset="137">18147 12067 7658,'-9'0'5,"-1"0"313,1 0 0,0 0-41,-1 0 1,3 3 77,-2 0 1,2 5-76,-6 2 0,2 0 32,-2 6 0,2 0-91,-5 6 1,5 2-2,-1 4 1,1 7 52,2 2 1,4 3-80,2 1 1,2 4-555,1 5 0,0-22 0,0 1 382,0-1 1,0 0 0,0 1 0,0 0-352,-1-1 0,2-1 1,3 25-352,2-2 0,-1-5 64,1-4 0,2-2 281,4-8 0,-1-4-53,5-5 0,-1-4-66,4-2 1,0-6 145,-1-4 0,4-4 308,0 1 0,3-5 0,-2-1 0,4 1 0,3 1 0</inkml:trace>
  <inkml:trace contextRef="#ctx0" brushRef="#br1" timeOffset="138">18584 12374 8233,'-5'4'483,"-3"1"-140,2 5 0,-2 3-91,-2 3 1,-2 1-179,-1 2 0,-2 3-6,2-1 1,-3 5-199,0-1 0,2 3 125,-2 3 1,1-2-74,-4 2 1,2 0-204,1-3 1,-1 1 144,1-7 1,3-2-519,0-4 1,3-6 22,1-4 631,-1-3 0,1-3 0,0-6 0</inkml:trace>
  <inkml:trace contextRef="#ctx0" brushRef="#br1" timeOffset="139">18268 12532 7678,'0'-19'0,"1"-2"720,2 9-47,-2-1-257,3 4-187,0 4 1,2 6 23,3 8 1,3 6 38,1 6 1,3 3-66,0 4 1,0 4 50,0 2 0,1 2-84,-1 2 0,1-1-606,2 0 1,0-4-59,-1-2 1,1-3-518,0-3 0,-1-2-817,1-5 1804,-1-7 0,1 1 0,0-7 0</inkml:trace>
  <inkml:trace contextRef="#ctx0" brushRef="#br1" timeOffset="140">18771 12253 7677,'3'-21'45,"0"3"0,0 5-19,-3 1 1,3 5 211,0 0 155,0 5 1,1-2-135,3 4 0,-2 4-141,1 3 0,3 1 311,4 1 0,3 1-109,0-1 0,2 4 61,4 3 1,-1 6-37,4 2 1,0 3-141,2 1 0,1 3-131,0 0 0,-4 4 120,-2 0 1,-3 4-458,0 1 1,-4 2 331,-3-2 1,-5-2-311,-1 3 0,-3-3 136,0-1 0,-3-1-553,-3-2 0,-3 0 41,-3-3 0,-3-2-213,-1 2 0,-3-3 216,0-4 1,-4 1-670,2-6 1283,-7 2 0,10-6 0,-7 3 0,2-4 0,2 0 0</inkml:trace>
  <inkml:trace contextRef="#ctx0" brushRef="#br1" timeOffset="141">19516 12598 7086,'5'0'822,"0"0"-401,-2 0 0,-1 0 11,4 0 0,0 0-124,4 0 0,3 0 13,3 0 1,1-1-109,2-3 0,0 3-38,-1-2 1,4 2-440,0 1 0,-1 0 214,-2 0 0,-3 0-795,-1 0 1,0 0 444,0 0 0,-2 3-1085,-3 0 994,-1 5 1,-4-3 490,-2 4 0,-2 1 0,-1-1 0,0-4 0,-4 7 0,-1-1 0</inkml:trace>
  <inkml:trace contextRef="#ctx0" brushRef="#br1" timeOffset="142">19506 12802 7593,'-5'10'420,"1"-4"134,4 0 0,1-4-278,2 1 1,5-2-68,5-1 1,4 0-24,2 0 1,4 0 11,5 0 0,0-3-247,0 0 0,3-3-302,0 3 0,3-3-377,-3 3 0,-1-2-827,-5 2 1555,1-2 0,-6-4 0,3-1 0</inkml:trace>
  <inkml:trace contextRef="#ctx0" brushRef="#br1" timeOffset="143">20912 11657 7650,'0'-9'486,"0"3"-132,0-1-165,0 5 0,0-3 168,0 2-23,0 2 13,0-3-283,4 12 1,-3-1 31,2 9 0,-2 4-156,-1 4 0,4 9-63,-1 4 1,3 1-256,-3 6 0,0-1 166,-3 4 1,3-5-104,0-2 0,0-2-28,-3-4 0,0-5 92,0-5 1,4-7 4,-1-1 1,0-5-143,-3-2 125,0-4 1,0-2 262,0-6 0,0-2 0,0-4 0,0-6 0,0-3 0,0-5 0,0-5 0</inkml:trace>
  <inkml:trace contextRef="#ctx0" brushRef="#br1" timeOffset="144">20838 11732 7650,'-10'-33'0,"5"0"92,2 6 0,2 3 144,1 2 1,0 3-134,0 4 1,4-2 50,2 5 1,3 3 108,0 2 0,3 2-47,1-1 0,3 2-68,0 4 0,1 0 12,2 0 1,0 0-38,-1 0 0,1 4-14,0 2 1,-4 6-138,1 0 0,-5 4-161,1-4 1,-1 5 113,-2-2 1,-1 3 16,-1 0 0,0 1 83,-4-1 0,0 0 62,-3-2 0,3 1-96,0-1 1,0-3 12,-3 0 11,0-3 0,-3-1 34,0 1 1,-4-5 6,1-2 1,-4 1-16,-2-1 0,1 0-129,-5-3 0,2 0 68,-2 0 0,-2 0-300,3 0 1,0 0-75,0 0 1,4 0-183,-2 0 0,3-3 241,0 0 1,1 0-504,0 3 327,4 0 511,-4 0 0,8 0 0,-3 0 0</inkml:trace>
  <inkml:trace contextRef="#ctx0" brushRef="#br1" timeOffset="145">21480 11666 7619,'0'6'672,"0"-2"962,0-4-1412,0 4 1,0 5-10,0 7 1,1 2 23,2 4 0,-2 0-349,2 6 0,2 1 150,-2 5 0,0-3-116,-3-6 1,1-2 57,2-5 1,-2 0-40,2-3 0,-1-2-140,1-7-198,-2 2 192,3-7 161,-4 3 0,-1-8-160,-2-2 1,1 1 68,-4-1 0,0-1 79,-4-2 0,-2 0-6,0-1 0,-4 1 68,4 0 1,-1 3 2,4-1 0,-3 4 339,-1-3-270,1 4 0,2-2 94,1 4 0,3 1 4,0 2 0,4-1-114,-1 4 1,-2 1 47,2 2 0,0 0-40,3 0 0,1 1-113,2-1 1,2 1-1,5 3 0,-1-5-78,0 5 1,5-8-486,1 4 1,0-2 303,0 3 1,1-1-170,3 0 1,-4-4 127,1-2 1,0-2-79,6-1 0,-3 0 421,3 0 0,2 0 0,0 0 0</inkml:trace>
  <inkml:trace contextRef="#ctx0" brushRef="#br1" timeOffset="146">21880 11890 7619,'-9'-3'178,"0"0"0,0 0 290,-1 3 1,1 0-217,0 0 0,-1 4-52,1 2 1,-3 2-32,-1 2 1,1 2 18,2 0 1,1 4 64,0-4 0,0 5-106,-1-2 1,4 0-118,0 0 0,4 0-213,-1 0 39,2 3 139,1-8 0,4 4-88,2-5 1,2-4 63,2-2 0,0-2-325,2-1 0,0 0 147,3 0 1,0-4-276,0-2 0,2-2 125,-5-2 0,4 1-25,-4 0 0,0-4 199,-2 1 1,-2-1-22,-2 0 0,2 3 386,-5-3 0,0 0-169,-3 1 1,0-1 476,0 4 0,0 0-264,0-1 0,0 1 607,0 0-423,0 3 27,0 2 670,0 4-883,0 13 1,0-2-7,0 11 1,0-3-7,0 0 1,3 0-149,0-1 1,7 4 69,0 0 1,1-1-218,-2-2 1,2-3-316,1-1 1,-1-3-371,5 0 0,-4-6 81,4-3 0,-1-2 303,4-1 1,-1-1-353,-3-2 0,3-5-13,-3-5 749,3-3 0,0-7 0,1-6 0</inkml:trace>
  <inkml:trace contextRef="#ctx0" brushRef="#br1" timeOffset="147">22365 11704 7619,'9'-28'0,"-1"4"-82,-2 2 1,2 7 412,-5 2 645,0 7-303,-3 2-317,-4 16 1,2 0-87,-5 10 1,4 1-83,-3 2 1,4 3-68,-1 3 1,2-2 78,1 2 0,0 1-204,0-1 0,0 2 89,0-5 0,0 1-1061,0-7 484,0 4 114,0-7 1,0 1-227,0-4 1,1-6 41,2-1 0,-2 1-261,2-4 310,-2-2 513,-1 4 0,0-7 0,-4 8 0,-1-4 0</inkml:trace>
  <inkml:trace contextRef="#ctx0" brushRef="#br1" timeOffset="148">22253 12067 7619,'-6'0'0,"0"0"491,3 0 0,-1-1 258,4-2-446,0 2 1,4-3-161,3 4 0,1-1 24,1-3 0,5 3-223,1-2 1,0 2 97,0 1 0,2 0-171,4 0 1,0 0 126,4 0 1,0-1-621,3-2 1,-3 2 301,-1-2 1,1 2-154,3 1 0,-4 0 54,-2 0 419,2 0 0,-5 0 0,4 0 0</inkml:trace>
  <inkml:trace contextRef="#ctx0" brushRef="#br1" timeOffset="149">22877 11955 8244,'-6'0'317,"-1"0"0,4 1-154,-3 2 1,0 1 154,-3 3 1,-1 1-155,1-2 1,0 2-168,-1 2 1,0 2 189,-2 1 0,1 3-40,-1 0 1,1 1 31,2 2 1,0-1-37,-1 1 1,2 0-149,2-1 1,2 1-36,4 0 1,0-2-144,0-1 1,1-3 102,2-4 0,3 1-40,7-1 0,-2-4 8,5-2 1,-1-2 93,4-1 0,0-4-202,3-2 0,-2-5 42,1-2 1,-1-3-314,-1 0 1,-2-1 160,-1-2 0,-3 0 326,-3 1 0,-2-1 137,-2 0 0,1 4 235,-4-1 1,0 4 60,-3-4 0,0 5-232,0-1 1,0 4 197,0 2-159,0 4 1,-1-1-19,-2 6 1,1 3-21,-4 7 0,4 1 144,-1 5 1,-1 1-109,1 1 0,0 0-55,3 4 1,1-5-124,2 2 1,3 1 131,6-1 0,0-2-412,3-4 0,-2 1 157,2-1 1,-2-3-854,2 0 0,-3-4 212,4-3 1,-5 2-94,2-5 1,-3 0-275,-1-3 81,-3 0 994,-2 0 0,-4-4 0,0-2 0</inkml:trace>
  <inkml:trace contextRef="#ctx0" brushRef="#br1" timeOffset="150">20437 12588 7614,'-17'5'292,"1"-1"577,-1-3-667,6-1 1,2-1-191,6-3 1,2 2-1,1-4 1,1 4 93,2-1 0,2-2-259,4-1 0,2 0 96,1 0 0,0 3 64,3-3 1,1 3 94,2-3 1,2 0 70,2 0 0,1-1-59,5 4 1,-2-3 106,2 3 0,-1-4 128,7 4 1,0 0-62,4 3 0,0-3 55,2 0 1,4 0-278,5 3 1,0 0 122,4 0 1,-25 0-1,1 0-317,1 0 0,2 0 0,0 0 0,0 0 220,0 0 0,1 0 1,1 0-1,1-1 61,1-1 0,0 1-112,4 0 1,1 1-291,0-2 1,-1 0-1,4 0 1,0-1 298,-2 0 1,0 0 0,2 0 0,1-1 28,1 1 1,1 0-1,-1-1 1,1-1-73,1 2 1,0 0-1134,1-1 1,1 0 1127,-3-1 1,0 1 91,1 1 0,1 1-915,-4-3 1,-1 1 788,2 4 1,0-1 0,-4-2 0,0-1-418,0 2 0,0 1 417,-2-1 0,-1 1 0,-4 1 0,0 0 27,-3 0 1,1 0 0,-3 0 0,0 0-281,22 0 0,-2 0 595,-6 0 0,-4 0-584,-6 0 1,-2 3-306,-4 0 1,-8 0 1743,-5-3-2013,-3 0 1587,-7 0 1,-6 0-1166,-9 0 0,-4 0 414,-8 0 1,-6 0-489,-6 0 0,-6 0 500,-4 0 0,-1 0-1553,-2 0 1553,18 0 0,-1 0 0,-22 0 0,19 0 0,0 0 0,-1 0 0,0 0 0,-2 0 0,1 0 0</inkml:trace>
  <inkml:trace contextRef="#ctx0" brushRef="#br1" timeOffset="151">20875 12979 7602,'3'-6'-818,"0"0"1,0 3 2599,-3-3-614,0 4-207,0-3 110,0 5-885,4 0 0,-3 6 24,3 3 0,-3 2-95,-1 8 0,0 2 72,0 7 0,1-1-190,2 1 1,-2 4 29,2 3 0,1-2-198,-1 1 1,3 0 0,-3 3 0,4-1-110,-4-1 0,1 0-592,-1-4-19,-2-4 684,3 0 1,-1-11-90,0 3 1,0-4 19,-3 1 1,4-3-229,-1-3 115,0-5 71,-3 3-160,0-7 326,0 3 152,0-12 0,0-2 0,0-9 0,0 0 0,0 1 0,-1-2 0,-2-2 0,2-2 0,-3-3 0,0-2 0,1-2 0,-4-3-832,2 1 832,0-3 302,0 3-45,1-4-60,3 4 162,-3-4-83,4 9-1,0-5-450,4 10 452,-3-4 106,8 7-392,-4-3 615,4 5-216,-4 3-75,8 2 785,-7-1-470,7 4-126,1 1 1,0 1-222,5 5 0,0 0 145,-1 3 0,1 0-360,-1 0 72,5 4 1,-3 6-349,2 5 0,-6 3 187,0 0 46,-5 5-783,2 1 697,-3 4 20,-1 0 28,0 0-51,-3-4 120,-2 2-126,-4-2 95,0 0 16,0-1 31,-4-5-38,-2 1 0,-4 0 63,-2-1 0,0-2-162,-3-1 0,-1-3-137,-2 0 1,-1-2-169,0 0 0,0-5 72,-3-2 1,1-3-692,-4-3 1,2-2 20,-2-5 968,-2-3 0,3-1 0,-4-5 0</inkml:trace>
  <inkml:trace contextRef="#ctx0" brushRef="#br1" timeOffset="152">21368 13436 7585,'0'-6'-387,"0"2"896,0 0-33,-4 3 188,3-3-66,-3 4-28,4 0 1,1 3-307,2 0 1,-2 7-41,2 0 1,2 2-122,-2 1 0,1 1-100,-1 5 1,-2 2 12,2 1 0,1 1-149,-1-1 0,0-3-240,-3 3 0,0-2 176,0-2 0,0-3-45,0-3 0,1-5 51,2 0 1,0-5-21,3 1 1,-3-6 33,3-3 0,0-4-8,4-2 0,-4-3 123,0-3 1,-1-1-2,1 0 0,3 1 178,-3-1 1,-1-3-67,1 1 0,-3 0 80,4 6 1,-4-2-40,3 5 1,-4-1 200,1 4 0,1 3 224,-1-1-217,0 5 1,0-1-133,1 6 0,-1 4-139,-3 5 1,3-1-54,0 5 0,0-1 30,-3 4 0,1-1 17,2-3 0,-2 2 27,2-5 0,-2 1-28,-1-4 0,1-1-42,2-2 1,-2-1-125,3-1 0,-2-3 19,1 2-76,-2-6 1,6-4-74,-4-5 0,1 2 91,-1-3 0,-1-1 144,5-2 1,-5 2-83,1-2 0,1 4 221,-1-4 1,1 5 44,-1-1 1,-2 1 40,2 2 0,0 1 93,0 1 117,-2 3-287,3 4 0,-3 0-10,2 0 1,-2 4 41,2 3 1,-2 1-54,-1 1 0,3 5-157,0 1 1,0 2-77,-3-2 1,0 2-178,0-5 0,0 4-36,0-4 0,1-3-235,3-2 0,-2-5 72,4 1 0,-3-2 171,3-1 0,0-5 22,4-5 1,2 0 329,0-6 0,4 2 0,-4-2 0,2 0 0,-2 4 0,-1-4 0,1 4 0,-3-1 0,-2 4 0,1 3 0,-2-1 0,-1 5 0,1-1 0,-4 2 251,3 1 1,-4 4-30,2 3 0,-2 1 289,2 1 1,-1 0-114,1 1 1,-2 2-16,2 1 0,1 3-107,-1 0 1,4-2-68,-4 2 1,4-4-139,-1 4 1,-1-5 113,2 1 0,2-5 23,3-4 0,2-2-23,-2-1 1,3-1-435,3-2 0,0-4 73,-3-5 1,2 2-70,-5-3 0,1 0 122,-4 0 1,-3-2 80,1 2 1,-5-2 164,1 3 1,-2-4-78,-1 4 0,0-2 108,0 2 1,-4 1-90,-3-1 0,-4 2-37,-1 0 0,-2 2-165,2 2 1,1-1-303,-1 3 1,-1 2 155,0 6 1,-2 1 103,2 4 0,1 4-188,2 3 1,4-2 57,0 2 0,4-5-519,-1 2 532,2 1 0,5-3 296,2 1 0,2-6 0,2-3 0,3-2 0,2-1 0</inkml:trace>
  <inkml:trace contextRef="#ctx0" brushRef="#br1" timeOffset="153">22206 13315 7585,'6'-19'-453,"2"-1"-56,-2-1 1,2 1 1043,2-2 1,-4 2-113,0 2 1,-1 2-334,1 1-33,3 3 0,-7-1 67,4 4 174,-4 4-33,2 0 377,-4 5-429,4 0 0,-3 1 153,2 3 0,-2 1-36,-1 4 0,2 1-30,1 3 1,-2-2-81,2 5 1,-2-4-59,-1 4 1,3-4 30,0 4 0,0 0-12,-3 6 1,3-2-76,0 5 1,4 0 24,-4 3 1,1 1-253,-1 2 0,-1-3 119,4 0 1,-3-1-394,3-5 0,0-4 206,0-2 0,2-5 3,-2 1 0,-1-5-235,2-4-262,-1-2 455,3-1 0,-1-4 91,-1-3 0,-2-1-8,-2-1 0,-2-1-13,2-3 0,-2 2 133,-1-5 1,-4 5-34,-2-2 1,-6 0 126,0 1 0,-1-1 28,0 4 1,2 3 3,-5-1 0,5 5 73,-2-1 0,3 3-40,1 3 0,-1 4 22,1 5 1,0-1-57,0 5 1,-1-4 9,1 4 0,3-1-81,0 4 1,3-1 24,0-3 1,2 3-57,1-3 0,0 0-109,0 0 1,1-3-3,2 0 1,3-2 86,3 0 1,0-1-223,1 0 1,0-4 66,2-1 0,0-3-111,3-1 1,0 0 46,0 0 1,3-1-1237,-3-3 1481,3-1 0,1-8 0,-1-2 0</inkml:trace>
  <inkml:trace contextRef="#ctx0" brushRef="#br1" timeOffset="154">22663 13463 7585,'-6'5'0,"-1"0"351,4 4 0,0-3 80,3 1 0,-1-2 546,-2 1-334,2 2-329,-3-3 0,5 1-87,2-3 0,-1-2-42,4-1 0,0 0-16,4 0 1,-4-4 27,0-3 0,1-1-327,6-1 0,-3-4 5,2 1 1,-1-4-163,-2 4 1,0-5 131,1 2 1,-4 0-3,0 0 0,-4 2 54,1-2 1,-2 3 23,-1-4 1,0 5 44,0-2 1,-4 6-19,-2 1 1,-2 4 53,-2-1 0,1 3-26,0 3 0,-1 3 213,1 6 0,1 2-9,2 1 0,-3 6 23,3-2 1,2 2-183,1 1 1,2-2 26,1 1 1,0-1-30,0-1 0,0-2 45,0-1 1,4 0-279,2-3 1,6-1-150,0-2 0,0-2-177,-2-2 0,2-2 157,1-4 0,2 0-216,-2 0 1,0-1-124,-1-2 0,3-5 722,4-5 0,-5-3 0,-1 1 0</inkml:trace>
  <inkml:trace contextRef="#ctx0" brushRef="#br1" timeOffset="155">23026 12951 7585,'4'-9'723,"1"0"1,3 3-18,-1-1-478,1 5 1,-4-1 94,2 6 0,1 3-100,-4 7 1,4 1-122,-4 5 1,1 4 36,-1 2 1,-2 6 19,2 3 1,-2 2 86,-1 1 0,0 4-1,0-1 1,0 4-414,0 0 0,0-2 301,0 2 0,0-5-818,0 1 0,0-3 392,0-6 0,1-2-55,2-11 1,-2 2-721,2-8-840,3 1 1908,-1-8 0,4-1 0,0-4 0</inkml:trace>
  <inkml:trace contextRef="#ctx0" brushRef="#br1" timeOffset="156">23305 13324 8166,'9'0'547,"1"0"1,-1 0-316,0 0 1,2 0 95,1 0 0,3-3-20,3 0 0,1 0 127,-1 3 0,1-4-343,0 1 1,0 0 67,3 3 1,-5 0-296,1 0 0,-1 0 160,1 0 0,-2-3-872,-1 0 0,-3 0 120,0 3 1,-1-1-1124,-2-2 1374,-4 2 1,2-8 475,-4 3 0,0-2 0,-3-1 0</inkml:trace>
  <inkml:trace contextRef="#ctx0" brushRef="#br1" timeOffset="157">23398 13119 7585,'-5'9'957,"1"1"-645,4-1 1,0 1 28,0 3 0,3-2-112,0 5 0,3-1 84,-3 4 1,4 3-231,-4 3 0,4-1 82,-1 1 1,-2 0-144,-1 3 0,-1 0 82,2 0 0,-3-4-958,2 1 1,-2-4 187,-1 1 0,3-3-139,0 0 1,3-5 804,-3-1 0,4-3 0,-1-1 0</inkml:trace>
  <inkml:trace contextRef="#ctx0" brushRef="#br1" timeOffset="158">23780 13110 7587,'1'9'-858,"2"0"1,-2 1 1515,2-1 0,1 1-173,-1 3 0,1 1-138,-4 5 0,3 7-119,0 2 0,0 3 11,-3 0 1,0 2-6,0 4 1,-1 4-193,-2 3 1,1 1-106,-5 2 1,1-3 85,-3 3 0,3-10-2,-1 4 1,5-6 77,-1-1 0,1-3-704,-1-6 1,2-3 200,-2-3 0,2-4-338,1-3 267,0-2-143,0-4 45,0-2 573,0-13 0,0 2 0,0-8 0,0-1 0,0-3 0,0 1 0</inkml:trace>
  <inkml:trace contextRef="#ctx0" brushRef="#br1" timeOffset="159">23799 13640 7587,'9'-42'0,"1"-4"-41,3 3 1,-2 1-448,5-2 1,-2 1 872,2-4 0,1 5-46,-1 1 1,1 7 186,2 3 0,-1 6-136,1 4 0,-1 5 114,-3 4 0,2 6 43,-5 2-212,1 3 0,-5 2-378,-2 3 0,-2 2 359,-4 6 1,-1 3-299,-2 3 1,-2 2 131,-4 2 0,-2-2-5,-1 5 0,-2-3-107,-1 3 0,-2-4-112,5 4 0,-5-4-85,2 1 1,0-3 5,0 0 0,-1 0 191,-2-1 1,2 1 121,1-1 1,0-3-902,0-3 0,-2-2 330,5-4 0,2-2-925,4-4 633,0 0 0,1-4 703,2-2 0,10-7 0,3-1 0</inkml:trace>
  <inkml:trace contextRef="#ctx0" brushRef="#br1" timeOffset="160">24208 13408 7587,'0'6'671,"0"0"972,0 0-1086,0 4-436,0-1 0,-1 0-265,-2 0 127,2 1 0,-3 2 186,4 1 1,-1 2-67,-2-2 1,2 3 129,-2 0 1,2 1-60,1 2 0,-4-2-54,1-1 0,0-3-107,3-3-306,0-1-252,0-4 411,0-1 1,1-5 74,2-2 0,-2-2 9,3-4 0,0-5-211,-1-1 1,0 0 27,-3 0 1,0 2 108,0-2 1,-3 0 124,0 0 0,-5 1 177,2 5 1,-3 0-36,-3-1 1,0 2-126,-3 2 0,2 2 111,-2 4 1,3 1-47,0 2 0,-2 0-56,2 6 0,-3-1 43,2 4 1,1-1-18,2 2 0,1-2 26,0 5 0,4-4 1,1 4 0,3-5-51,1 1 0,0-1 11,0-2 0,5 0-172,1 1 1,2-4 111,1 0 1,1-4-460,-1 1 1,0-2-19,1-1 1,0 0-199,2 0 1,-1 0 219,1 0 1,0 0-420,0 0 894,-2 0 0,8 4 0,-4 2 0</inkml:trace>
  <inkml:trace contextRef="#ctx0" brushRef="#br1" timeOffset="161">24376 13585 7663,'6'0'93,"0"0"677,-4 0-47,2 0 126,-4 0 0,-4 4-620,-2 2 0,1 0-108,-1 3 0,-1-1 94,-2 4 1,3 3-184,0 0 1,1 2-75,-2-2 0,0 3 34,4-3 0,-3-1-25,3-2 0,0-2-121,3 0 1,3-4-274,0 0 1,4-4 232,-1 1 1,3-5-161,0-1 0,3-5 148,1-1 1,0-2-55,0-4 0,-3 3 103,2 0 0,-1-3 114,-2 0 1,-3 0 49,0 0 0,0 4 289,0-2 1,1 3 918,-4 0-609,0 5 295,-3-3-240,0 7 191,0-3-674,0 12 1,0-2-89,0 7 0,0-3 70,0-1 1,3 2-179,0 1 1,5-1 50,-2 1 0,1-2-269,-1 0 0,3-1 135,-3 0 1,2-4-419,1-2 0,1-1-53,-1-2 1,1 0-311,3 0 1,-3-2 211,3-1 1,-3-2-50,-1-4 0,1-4 719,-1 1 0,0-4 0,0 1 0</inkml:trace>
  <inkml:trace contextRef="#ctx0" brushRef="#br1" timeOffset="162">24860 13110 7803,'-9'4'564,"-1"2"0,4 3-265,0 4 0,0-2 59,-4 5 0,4 0 51,0 6 0,0 1-138,-4 2 0,2 5 42,2-3 0,-2 4-58,2 1 1,0-4 34,0 4 1,3 0-285,-3-1 1,3-3-239,-3-4 0,3-3-56,0 1 0,2-6-1063,1 0-404,0-5 790,0 3-195,0-9 536,0-1 624,4-8 0,-3-1 0,4-5 0</inkml:trace>
  <inkml:trace contextRef="#ctx0" brushRef="#br1" timeOffset="163">24609 13557 7878,'-6'0'656,"3"-4"-79,6 1 0,-1-1-210,5 1 1,2 2-113,3-2 0,1-1-354,-4 1 1,5-1 111,1 1 1,2 1-302,-2-1 1,4 2 58,-1 1 0,1-1-52,3-2 1,-3 2-126,0-2 0,0 2-396,-1 1 0,-2 0 802,-1 0 0,1 0 0,2 0 0</inkml:trace>
  <inkml:trace contextRef="#ctx0" brushRef="#br1" timeOffset="164">25065 13491 7803,'-10'0'-118,"1"0"1,0 0 287,0 0 0,-1 0 391,1 0 0,-3 1-309,-1 3 0,1-3-252,2 2 1,-2 2 150,0 1 1,-1-1-10,4 1 0,-2 1 38,-1 2 1,2 3-24,-3 1 1,4 3-10,3 0 0,-1-2 15,3 2 0,-2-2-114,3 2 1,0 0-47,3-3 0,4-1-164,2-2 0,3-2 44,0-2 1,4 1 111,3-4 0,-2 1-171,2-4 0,-4-2 44,4-1 1,-2-3-325,2-6 1,0 0 153,-3-3 0,0 2 150,0-2 1,-3-1 44,2-2 1,-4 2 66,-2 1 0,-1-1 42,1-2 0,-1-1 214,-1 0 0,-3 4 7,2-1 0,-2 5-95,-1-1 1,0 1 340,0 2-180,0 4 95,0 1 0,-3 8-52,0 2 1,-1 5 53,4 2 1,0 6 215,0 0 1,0 3-183,0-1 0,0 2-98,0 2 1,0-2-116,0-5 0,5 1-769,1 0 0,2-2-347,1-1 0,-2-2-2221,-1-1 3130,0-3 0,3 3 0,1-3 0</inkml:trace>
  <inkml:trace contextRef="#ctx0" brushRef="#br1" timeOffset="165">24218 13231 7715,'-6'0'-104,"1"0"487,2 0-87,2 0 891,-3 0-1147,8 4 0,-3-2-358,2 4 137,-2 0 58,-1 4 1,0-1 45,0 0 1,0 1 38,0-1 1,0-2 142,0 2 0,3 0-88,0 6 1,1 1-216,-4 2 0,0 2 114,0 2 0,3-2-301,0 5 0,1-3 150,-1 3 0,-1-4 235,4 0 0,0 3 0,4 0 0</inkml:trace>
  <inkml:trace contextRef="#ctx0" brushRef="#br1" timeOffset="166">17011 11108 7676,'-8'9'348,"1"0"0,0 4-153,4-1 1,-3 6 7,3 1 1,-4 1-114,0 8 1,2-2 99,-1 5 0,4 1-24,-1-1 0,2 3-42,1-3 1,0 4-18,0 0 0,0 1 18,0 1 0,0 1-49,0 3 1,0 1-266,0 5 1,-1-1 122,-2 1 1,1 3 48,-1-23 1,-1-1-1,1 3 1,0 0 28,-2 1 1,1-1-1,1-1 1,0 0 40,0-1 1,-1-1-1,-2 23 23,2-22 1,-1-1-1,1 0 1,0 1-39,0 1 1,1 0-1,-1-1 1,0 1 51,1-2 1,0 0 0,0 2 0,1-1-74,-1 0 0,0-1 0,1 1 0,0 1 43,-1 0 1,0 0 0,1 23-96,-1-1 1,-1-2 62,1-2 0,-3 1-114,2-1 0,0 0-2,1-3 0,1-1-122,-4-5 1,3 0 32,-3 0 1,3-2-75,-4-1 1,4-1 98,-3 1 0,1 1 57,-1-4 0,-2 3-43,5-3 0,-3 0 40,3-3 0,0-3 27,3 0 0,0-1 21,0 1 1,0 0 104,0-3 0,0 3-85,0-3 1,0-1 375,0-2 1,0 0-165,0-1 1,4 1-33,2 0 1,0-4-37,4 1 0,-2-2-36,8 2 1,-1 0 101,4-3 1,3 1-71,3-5 0,2 3 7,1-6 1,0 2-89,0 2 0,3-4-9,0 0 1,1 0-137,-1 3 0,-1 1 99,4-1 1,0-1 6,4-1 1,0 1-215,2-2 1,1-1 172,5 1 1,-2 1 18,2 2 0,-19-4 0,0-1-47,-1 1 0,1 0 0,1-1 0,0 1 80,1 0 0,1-1 0,-4-1 0,0-1-2,5 0 0,0-1 0,-1 2 1,0-1-184,3-1 0,0 1 0,-1-1 1,1 1 190,-1-2 0,1 0 0,-1 0 0,-1 0 32,2 0 0,-1 0 1,1 1-1,0 1-42,3-1 0,0 1 0,-1 0 0,0 0 47,0 0 1,-2-1 0,0 0-1,-1 0-18,2 2 1,0 1 0,-2-3 0,1 1 44,3 1 1,-1 0 0,1-2 0,0 1-58,1 1 1,0 0 0,1 0 0,-1 0-6,0 2 1,0 0 0,4-1 0,0 0-335,1-1 1,0 0 0,1 1 0,0-1 344,-1-1 1,0-1 0,-2 1 0,1 0-60,1-2 1,0 0-1,0 0 1,1 0 48,2 0 1,0 0 0,0 0 0,1 0-31,-3 0 1,1 0 0,0 0 0,0 1 38,-1 0 0,1 1 0,0-1 0,0 0-1,1 2 0,0 0 1,-1-1-1,1-1-13,-2 2 0,0 0 1,-1-1-1,0-1 3,3 3 1,0-1-1,-3-2 1,-1 1-9,2 1 0,1 0 1,0 0-1,1 0 10,-2 2 1,1-1-1,0-1 1,1 0-5,1-2 0,1 1 0,-2-2 0,1 1-2,2-1 1,0 0-1,1 0 1,-1 0 10,1 0 0,-1 0 0,-1 0 0,1 0-30,0 0 0,0 0 1,-2 0-1,0 0-327,4 0 0,-1 0 0,-1-2 0,0 1 344,-2-1 0,1 1 1,1-3-1,1 1 0,0 2 1,1-1 0,1-1-1,0-1-6,0 1 0,0 0 0,-1-1 1,-1 0 8,1-1 0,0 0 0,-2 2 0,0 0-13,2 0 1,-1 0 0,-1 0 0,0 0 2,2-2 1,0 0 0,-2 1 0,0-1 24,2 0 0,-1 1 1,-2 0-1,-1 1 3,2 0 0,1 0 1,-3 1-1,0-1 5,2 0 0,0 0 0,-1 0 0,-1 1-25,-1 0 0,0 1 1,-2 0-1,0 0-156,-1-3 0,0 1 1,-2 2-1,0 0 60,2 0 0,0-1 0,-2 1 0,-1 1 15,-3 0 1,-1 0-1,1-1 1,-1-1-91,-2 0 0,0 1 1,-1-1-1,-1 1 261,-3 1 0,0 0 0,22 0-659,-3 0 1,-8 0 97,-5 0 0,-8 0 629,-1 0 1,-8 1-665,-5 2 503,-6-2 0,-2 3 0</inkml:trace>
  <inkml:trace contextRef="#ctx0" brushRef="#br1" timeOffset="167">16638 10959 7667,'0'-17'-159,"0"-1"0,0-3 329,0 2 1,5 1-59,1-1 0,5 4 34,2-1 1,3 2 65,0-2 0,1 3 255,2 3 0,1 1-230,1 0 1,4 0-45,6 3 0,3-2-216,7 2 1,-1 1-307,7-2 1,2 5 251,-20 1 0,1-1 1,-1 0-1,1 0 54,2 0 1,1 1 0,0-1 0,1 0-6,4 0 1,1 1 0,-1 0-1,0 1-363,5-2 1,1 1 0,-6 0 0,1 0 288,3-1 1,0 0-1,0 2 1,1-1 74,1 0 1,2-1 0,-11 2 0,1-1 0,-1 1 5,15 0 1,0 0 0,-13 0 0,1 0-1,-1 0-256,15 0 1,-1 0 0,-13 0 0,0 0 0,1 0 264,-2 0 1,0 0-1,0 0 1,1 0 0,1 0-1,-1 0-250,1 0 0,1 0 0,-1 0 0,0 0 0,1 1 0,-1-1 256,1 1 0,1 0 0,-1 0 0,0 0 0,0-1 0,0 0 16,1 1 0,1 1 0,-1-1 0,0-1 0,1 0 1,-1 1-7,4-1 1,-1-1 0,1 2-1,-2-1 1,0 1 0,0 1 0,-1-1 0,-1 0 0,0 0 0,4 0 0,1 0 0,-1 0 4,-1-1 0,1 0 0,-1 0 0,3 0 0,-1 0 0,1 0 1,0 0 0,-1 0 1,1 0-1,-1 0 1,1 0-1,-1 0-2,1 0 1,-1 0-1,1 0 1,-1 0-1,0 0 1,1 0-187,-2 0 0,1 0 0,-1 0 0,1 0 0,1 0 0,-1 0 180,-1 0 1,1 0 0,-1 0-1,0 0 1,0 0 0,0 0 2,-3 0 0,0 0 1,1 0-1,4 0 1,0 0-1,0 1-1,-3 0 1,-1 0 0,0 0 0,2 0 0,1-1 0,-1 1-37,-3 1 1,1 0 0,-1 0 0,0-1 0,1 0-1,-1 0 51,-1 1 1,-1 1 0,0-1 0,2-1 0,0 0 0,0 0-27,-1 1 0,-1 0 0,0 0 0,1-1 0,0 0 0,0 0 0,-2 1 0,0 0 1,0 0-1,1-1 0,-1 0 1,-1-1-38,-1 1 1,-1 0-1,0 0 1,2 0 0,-1-1-1,1 0 23,15 0 0,-1 0 0,1 0 0,0 0-69,0 0 1,-1 0 0,-1 0 0,0 0 8,-3 0 1,0 0 0,3 0 0,0 0 50,-2 0 0,-1 0 0,-1 0 0,0 0 148,-4 0 1,1 0-1,-2 0 1,-1 0-75,0 0 1,-1 0-1,-1 0 1,0 0-50,-3 0 1,-1 0 0,0 0 0,-2 0 11,-1 0 0,-2 0 0,-1 2 1,-2 0 581,23 1 1,-3 1-583,-4-1 0,-6-2-95,-6 2 1,-3 1 796,-3-1 0,-2 3-721,-5-2 0,-2 2 798,-1-3 0,-3 4-779,0-1 0,-1-1 542,-2 2 0,0-1-571,0 3 1,0 1 236,-3-1 1,1 0-218,-4 0 1,0 2 12,-3 1 0,1-1-21,3 1 0,-3 2 77,2 2 0,-2 2-45,-1 0 1,3 2 7,0 2 0,0-3 9,-3 3 1,3 2 21,0 1 1,1 1-21,-1 2 1,0 1-19,3 2 1,-3 3 8,3 3 0,0 0-3,4 0 0,-1 2-164,0 1 1,1-2 160,-1 2 1,0 0-8,0 0 1,1-1 27,-1 5 0,0-4 3,1 4 1,-1-4-14,0 4 0,1-1-9,-1 4 1,0-1-120,1 1 1,-1-3 73,0 3 1,-3-3-359,1 6 0,-1-3 340,3 0 0,0 3-88,1-1 0,-1 2 127,0-1 0,1-3 54,-1 3 0,0-3 16,1 0 0,-1 1-90,0 1 0,0-1 65,-3 1 0,-2-4-37,-4-2 0,0 4 6,0 3 1,0-1-5,0-2 1,0-3 2,0 3 0,0-3-34,0 6 1,0 1-119,0-2 0,0 1 177,0-3 0,1-2-54,2-1 1,-1-3-204,4-4 0,-3 1 195,4 3 1,-5-4-245,1 0 1,-2 1-31,-1-4 0,-3 5-212,0 1 506,-5-3 0,1-1 0,-4-4 0,-1 0 0,-2-1 0,-3 0 0</inkml:trace>
  <inkml:trace contextRef="#ctx0" brushRef="#br1" timeOffset="168">2207 9395 7805,'10'0'166,"2"0"1,7 0 339,6 0 0,2 0-403,1 0 1,11 0-1,4 0 0,5 0-377,-1 0 1,3 0 303,3 0 0,-24 0 0,0 0-253,0 0 1,1 0-1,1 0 1,1 0 248,-1 0 1,0 0-1,2-1 1,-1 1-20,2-2 0,1 1 0,-1 0 0,1 0-6,0 0 0,1-1 0,4 1 0,0 0-216,-1 0 0,0-1 0,2 2 0,0-1 249,-2 0 0,0-1 1,5 1-1,1 1-341,0 0 0,0 0 1,2-1-1,1-1 296,0 1 0,0-1 1,1-1-1,1 0 27,1 1 1,0 1 0,1-2-1,-1 1-7,2 1 1,0-1-1,0 1 1,-1 0 1,-14-1 1,-1 0 0,0 0 0,15 0 0,0 1-7,-16-1 0,0 0 0,0 0 0,1 0 1,-1 0-1,1 1-148,1-1 1,0 0 0,1-1 0,-1 1 0,-1-1 0,1 0 154,-3 1 1,0 0-1,0 0 1,1-1 0,-1 1-1,1 0 38,15-1 1,0-1 0,0 0 0,-1 0-29,2 1 0,-1 0 0,-1-1 0,-1 1-19,0 0 1,-2-1 0,-1 1 0,-2-1-83,1 3 1,0-1 0,1-1 0,0 0 114,-1 1 1,0 1 0,2-2 0,0 0-54,-4 1 1,0 0 0,0-1-1,-1 0-102,1 2 0,-2-1 1,-4-1-1,0 0-70,0 1 0,0 1 0,-3-1 0,-1 1 272,-1 1 0,-2 0 1,-1 0-1,-2 0-364,23 0 0,-7 0 49,-2 0 1,-7 1 231,-3 2 0,-3-3 0,-3 4 0,-4 1 0,-1 0 0</inkml:trace>
  <inkml:trace contextRef="#ctx0" brushRef="#br1" timeOffset="169">8957 9925 7718,'9'-9'250,"2"0"-161,1-1 1,4 1-13,5 0 1,3 3-94,4-1 1,3 2-111,0-1 0,3 2 161,-3 4 1,5 0-34,-2 0 1,2 0 27,1 0 0,3-3 99,1 0 1,0 0 108,0 3 1,1 0-49,4 0 1,2 0-341,2 0 0,-1 0 198,-21-1 1,0 2-1,-1 0 1,0 1-240,2-1 0,1 1 1,0 0-1,1 0 165,0 0 0,0-1 0,2 0 0,-1 0 43,2 2 0,1 0 0,0-1 0,0-2-48,2 2 1,0-1 0,3 0 0,-1 0-222,1-1 1,1 0 0,-1 0 0,0 0 269,2 0 1,0 0-1,1 0 1,0 0-259,3 0 1,1 0 0,0 0-1,-1 0 279,1 0 1,-1 0-1,3-1 1,0 0-5,0 0 0,1-1 0,1 2 0,-1-2 27,1-1 0,1 0 1,-16 1-1,1 1 0,-1-1-39,2 0 0,-1 0 0,0 0 1,0-1-1,1 1 0,-1-1 0,0 2 1,0 1-1,1-2 1,-1 0 0,1 0-1,0-1-203,3 1 1,-1 0 0,0 0 0,1 0 0,-1-1 0,1 1 204,-1 0 0,0 0 0,1-1 1,-2 1-1,1-1 0,0 0 18,0 1 0,0 0 0,1 0 0,-1 0 0,1 1 0,0-1-5,1 0 1,1-1 0,-1 2 0,0-1 0,-1 2 0,0-2 6,-1 1 1,-1-2-1,0 1 1,-1 1-1,-1 0 1,1 0-29,-2-1 1,0 0-1,0 0 1,16 1-1,0 0-171,-1-1 0,0 1 0,-1 0 1,-1 1-25,-2 0 1,-1 0-1,-4 0 1,0 0 82,-1 0 0,-1 0 0,-2 1 0,0 1-782,-2-1 0,-1 1 877,-2 2 0,-1-1 0,2-1 0,-2-1 0,-1 3 0,-2 0 0,-1-1 0,-2 1 0,22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651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7039 5633 7704,'-4'-19'0,"3"-2"543,-2-1 0,2 0-284,1 4 0,1 3-277,2 3 0,-2 1 199,2 2-43,2 4 1,-3 2-105,4 6 0,-4 7 35,2 9 1,-4 6 21,-4 9 0,-2 6-6,0-14 1,0 1 0,1 0 0,0 1-432,-2 4 0,1 1 0,-1 0 0,1 1 253,0 3 1,-1 1 0,-1 1 0,1 0-17,0 2 1,1-1 0,0-1 0,-1 0 78,0 1 1,1 0 0,1-1 0,0 0-352,-1 3 1,0 0 0,2 0 0,0-1 399,1 0 1,0-1 0,1-1-1,-1 0-41,0 1 0,0 0 0,0 0 0,1-1 93,0 4 0,1 1 0,-1-1 0,-1 0-22,1 0 1,-2 1 0,0-3-1,0 1-59,1 1 0,0 0 0,-1-1 0,-1-1 34,1 3 1,-1-1 0,0-2 0,0-1 6,-1-1 0,-1-1 0,2 0 0,-1 0-215,-2-1 0,1 0 0,-1-1 0,1 0 286,-1 0 0,1-1 1,-2-2-1,0 0-189,1 0 1,0 0 0,1-3-1,0 1 112,-1-3 0,0-1 0,3-1 1,-1 0 358,-6 24 0,4-10-291,2-3 0,4-7-142,-1-2 1,2-4 528,1-5 0,3-2-697,0-1 0,7-3 597,0-3 1,2-1-642,1 0 1,-2 1 533,5-1 0,-2-1-352,2-2 1,4 3 128,-1-3 0,3-1-149,-1 1 1,6-1 41,4 2 0,5 0 28,2-4 1,-1 1 8,3-1 1,6-1-251,0 4 0,-18-4 0,0-1 260,0 0 0,0 1 0,3 0 0,-1 1 69,-1 0 1,1 0 0,3 0 0,0-1-27,0 1 1,-1 0 0,4 1 0,1 0-161,0 1 0,0 2 1,1 0-1,-1 1 206,1 1 0,1 0 0,3-1 0,0 0-343,1 0 1,1-1-1,3-1 1,0 1 360,1 0 1,1 1 0,1-2-1,0 0-37,-1 0 1,1 0 0,-14-2 0,1-1 0,0 0-18,1 0 0,0 1 1,1-1-1,-1 0 1,1 0-1,0 0-214,0 0 0,0 0 1,0 0-1,0-1 0,0 0 1,0 0 184,0 1 0,1-1 1,-1 0-1,5-1 1,0-1-1,0 1-181,0 0 1,0 0 0,1 0 0,2-1-1,0 1 1,0-1 185,0 0 1,1 0 0,0 0 0,0 0 0,0 0 0,0 0 12,2 0 1,-1 0 0,1 0 0,2 0 0,0-1 0,1 1-37,-1-1 1,1 0-1,0 0 1,-12 0-1,0 1 1,0-1 0,-1 1 3,1-2 0,-1 1 1,0-1-1,1 0 0,-1 1 1,0 0-1,0 0 0,0-1-21,0 1 1,1-1 0,-1 1 0,1-1 0,-1 0-1,0 0 1,0 0 0,1 0-119,1 0 1,1 1-1,0-1 1,0 1-1,-2-1 1,1 0-1,-1-1 1,0 1 133,0 0 0,1 0 0,-1-1 0,0 1 0,-1 0 0,0-1 0,0 1 0,0 0-31,2-1 1,0 1-1,0 0 1,0-1 0,-2 1-1,1 0 1,0-1 0,0 1 18,2 0 0,1-1 0,0 1 0,-1 0 1,-1-1-1,-1 1 0,1-1 0,-1 0-3,1 0 1,-1 0-1,0 0 1,0 0 0,-1 0-1,0 1 1,-1-1 0,1 1 8,1-1 1,1-1 0,-1 1 0,0 0-1,10-1 1,0 1 0,0-1 8,-11 1 0,1 0 1,-1-1-1,0 1 1,11 0-1,-1-1 1,0 0-5,-10 0 0,1 0 1,0 0-1,-1 1 1,9-2-1,0 2 0,1-1-83,1 0 1,1 0 0,0 0-1,-2-1 1,1 1 0,-1-1 98,0 1 0,-1 0 1,1 0-1,0-1 0,0-1 1,0 1 3,-2 1 1,-1 0 0,1 0-1,-3-1 1,1 1 0,-1-1-98,0 1 1,-1 0 0,1 0 0,-3 0 0,1-1 0,0 1 64,0-1 1,1-1 0,-1 1-1,-2 0 1,-1-1 0,0 1 14,-2 0 0,-1 1 0,0 0 0,-1-1 1,-1-1-1,1 1-72,14-3 1,-1 0 0,-3 0 0,0-1-6,-4 2 1,0-1 0,-4 0 0,-1-1 318,-2 3 0,-1 0 0,-3-1 0,0 1-263,-2-1 0,1 1 0,-2 1 1,-1 0 20,0-2 0,-1 1 1,21-1 1047,-7 1 1,-6 3-940,-3-3 0,-7 4 862,-5-2 0,-5 3-1657,-5 1 1246,-3 0 0,-7 0-803,-9 0 0,-7 4-182,-8-1 428,-2 0 0,-5 1 0,-1 1 0</inkml:trace>
  <inkml:trace contextRef="#ctx0" brushRef="#br0" timeOffset="1">7439 5568 7739,'-28'-9'0,"2"0"0,1 3 0,2-1 223,4 4 1,5-1 17,1 1 0,3 1 43,1-1 1,3 2 20,-1 1-195,5-4 1,-1 2-21,6-4 0,7 3 35,5-3 0,5-1 108,5-2 0,5 1-114,10 2 0,7-3-300,-21 6 1,0 0-1,3 1 1,0 0 190,3 0 1,1 1 0,3-1 0,0 0-451,5 0 0,2 1 1,1-1-1,1 1 406,1 0 1,1 2-1,2-1 1,1 0-41,-14 0 0,0 0 0,1 0 0,0 0 0,0 0 0,1 0-302,2-1 0,1 1 1,-1 1-1,2-1 1,0 0-1,0 1 342,0 0 1,0 0 0,1 0 0,1-1-1,1 0 1,-1 1-27,2 0 0,-1 0 0,1 0 1,0 0-1,1 1 0,1 0 28,0 0 0,1 0 0,-1 0 1,1 0-1,1 0 0,-1-1-222,-9 1 0,-1-1 0,1 1 0,0 0 0,11 0 0,1 0 1,0 0 245,-11 0 1,0 0 0,0 1 0,0-1-1,0 0 1,-1 1 0,1-1 0,0 0-124,1 1 0,1-1 1,0 0-1,-1 1 0,1-1 1,-1 0-1,1 1 1,-1-1 136,1 0 1,-1 1 0,1-1 0,0 0 0,-1 1 0,0-1 0,0 0 0,0 1 42,2-1 0,1 0 1,-1 1-1,0-1 0,1 0 1,-1 1-1,0-1 0,1 0-86,3 1 1,0-1 0,1 0 0,-1 1 0,-1-1 0,0 0 0,1 1 0,-1-1 57,1 0 0,0 0 0,1 1 0,-2-1 1,0 1-1,-1-1 0,-1 1 0,2 0 30,0 0 0,0 0 0,1 0 1,-1 0-1,-1 0 0,-1-1 1,1 1-1,0-1-60,2 1 1,0 1 0,0-1-1,0 0 1,0-1 0,0 1-1,0 0 1,0-1 49,-1 0 1,1 1 0,-1-1 0,0 0 0,-1 1 0,-1-1 0,-1 0 0,1 1-32,0-1 0,-1 1 0,0-1 1,0 0-1,-1 0 0,-1-1 0,1 1 1,0-1-33,0 1 0,1-1 0,-1 1 0,1-1 0,-2 1 0,0-1 0,1 0 0,-2 1 44,11 0 1,0 0 0,-1 0 0,1-1 0,0 1 0,0-1-24,-3-1 0,-1 0 1,0 0-1,1 0 1,-1 0-1,0 0 10,1 0 1,0 0 0,-1 0 0,-2 0 0,-1 0 0,0 0-2,-2 0 1,1 0 0,-1 0 0,1 0-1,0 0 1,-1 0-23,-2 0 0,-1 0 0,0 0 0,0 0 0,-2 0 0,0 0 184,14 0 0,-1 0 0,-2 0 0,-1 1-226,-3 1 0,0-1 1,-3 0-1,0-1 42,-3 1 0,-1 1 0,-2 0 0,0 0 20,-2 0 1,0-1 0,-2 2 0,0-1 285,-2-1 0,-1 1 0,0-2 0,0 1-311,21 2 0,-2-2 798,-4-1 1,-4 0-917,-6 0 0,-2 0 70,-4 0 0,-4 0 1072,-2 0 1,-7 0-1013,-2 0 638,-3 0 1,-2 1-661,-1 2 1,-3 0 348,-4 6 0,-4 0-212,-3 6 0,-5 5 242,-4 5 0,-1 5-187,-2 1 1,-3 4 129,1-1 0,-1 1-74,3-1 0,2 3-152,1-3 0,3-1-25,4 1 1,3 2 118,3 1 0,2 6 50,1-6 1,0 7-24,0-1 1,1-1-113,2 2 0,4 0 111,5 6 1,-1 0-379,-3-22 1,0-1 0,0-1 0,-1 0 266,2 4 1,1-1 0,1 1 0,0-1-103,0 4 0,-1-1 0,3 1 0,-1 1-10,-1 0 1,0 0-1,0-1 1,0 1-16,-2 2 0,0-1 1,0-1-1,-1 0 51,-2 0 0,0 0 0,2 0 0,-1 0 0,-3-1 0,-2-1 0,0-1 0,-2-1 0,-1 0 0,-2-2 0</inkml:trace>
  <inkml:trace contextRef="#ctx0" brushRef="#br0" timeOffset="2">1127 11396 7734,'6'0'0,"0"0"-232,0-4 116,4 3 1,3-7 103,3 2 1,1-2-9,2-2 1,2 2 253,1 2-222,4-3-3,-2 4 0,4 0 155,0 2 1,-1-1-78,-3 1 0,4 0 144,0 3 0,1 0 75,5 0-306,-4 0 1,10 0 99,-3 0 1,10 0-475,-1 0 0,5 0 436,2 0 1,-27 1 0,0 1-19,3-1 0,1 1 0,1 0 0,0-1-10,2-1 1,-1 0 0,3 1 0,0 1-242,2 0 1,0-1 0,2 1-1,0-1 222,-1-1 1,1 0-1,4 0 1,-1 0-316,0 0 0,0 0 1,1 2-1,1-1 297,0 1 1,-1 0 0,-1 0-1,1 0 34,0-1 0,1 1 1,1-2-1,2 1-33,-1 0 1,1 1 0,2-1 0,0-1 45,-1 0 0,0 0 0,2 0 0,1 0-2,-2 0 0,1 0 1,1 0-1,-1 0-335,2 0 1,-1 0 0,-1 0-1,-1 0 340,1 0 1,-1 0 0,1 0 0,0 0-45,1 0 0,0 0 0,-1 0 0,-1 0-3,1 0 1,0 0 0,-3 0 0,1 0-66,0 0 1,0 0 0,-3-1 0,0-1-56,-1 0 1,-1 1 0,-2-1-1,-1 1 101,-1 0 1,-1 2 0,0-1 0,-1 0 38,-1 0 1,-1 0 0,0 0 0,0 0-24,-2 0 1,-1 0 0,-3 0 0,0 0-34,-1 0 1,0 0 0,24 1 189,-25 0 0,-1 1 0,21-1-372,-7 2 0,-2 1-260,-1-1 1,-3 3 419,-3-3 1,-8 4 57,-4-4 0,0 2 0,-4 1 0,3 4 0</inkml:trace>
  <inkml:trace contextRef="#ctx0" brushRef="#br0" timeOffset="3">7458 11713 7686,'0'-13'11,"0"2"88,0-1 1,0 0-77,0 0 1,0 2 269,0-3-629,4-1 242,1 3 1,5-3 104,-1 2 1,0 1-29,1-1 0,0 1 48,2 2 1,0 0 54,3 0 1,-2-1 4,2 1 1,1 0-138,2-1 1,5 1 76,2 0 0,3 0 5,3 3 1,2-1-97,4 4 0,4-3-267,-1 3 0,5-4 351,2 4 0,2-1-4,-22 2 1,1 1-1,0 0 1,-1 1-215,4-2 0,0 1 0,0 0 0,-1 0 215,1-1 1,0 1 0,3 0-1,0 1-3,-2-2 0,1 1 0,2 0 0,1 0 4,0 1 1,0 0-1,1 0 1,1-1-255,2 0 0,1-1 1,-3 2-1,0-1 233,3 0 0,-1-1 1,2 1-1,0 1-306,0 0 1,0 0 0,1-1-1,0-1 315,-1 1 0,-1-1 1,1 0-1,-1 1 13,-1 1 0,1 0 1,2 0-1,0 0-18,-1 0 1,-1 0 0,2 0 0,0-1 3,-1-1 1,0 1-1,0 0 1,-1 1 9,-1-2 0,1 1 1,3 0-1,1 1 3,-2 0 0,0 0 1,4-2-1,0 0 9,-2 1 1,0-1 0,-1 1 0,0-1 38,-1 2 0,0 0 0,2 0 0,-1 0-72,1 0 0,0 0 0,0 1 1,-1-1 24,2 2 1,-2-1-1,-1 0 1,-1-1-25,0 2 0,0 0 0,1 0 1,1 0 1,-2-1 0,0 1 0,1 0 1,0-1-7,-1-1 1,-1 0 0,0 1 0,0 1-3,1 0 0,0-1 0,-1 1 0,0-1-7,2-1 0,1 0 1,-3 2-1,-1-1 5,1 1 0,-1-1 0,-1 1 1,0-1 1,1 0 1,0-2 0,0 1 0,1 0-37,1 0 0,0 0 0,-4 0 0,0 0-42,0 0 1,-1 0 0,-1 0 0,0 0 23,1 0 0,1 0 56,-3 0 1,0 0-2,0 0 0,-1 0 1,-2 0-1,-1 0-7,-1 0 1,-1 0-1,1 0 1,-2 0 147,22 0 1,-1 0-133,-6 0 0,-2 0-49,-3 0-73,-5 0 103,3 0 0,-8 0-23,0 0 1,-1 0 415,-5 0 1,-1 0-471,-2 0 0,-2 0 646,-1 0 0,1 0-1009,-5 0 1302,0 5-846,-2-4 0,-5 7 0,-1-3 0</inkml:trace>
  <inkml:trace contextRef="#ctx0" brushRef="#br0" timeOffset="4">6843 15074 7638,'10'-5'240,"-5"-3"0,3 6-300,-2-4 0,3 3 76,0 0 1,-3 2 54,0 1 1,1 0-64,2 0 0,-3 0-1,0 0 0,1 3 79,2 1 1,1 0 98,3-1 0,-3-1-74,2 4 1,3-3 17,0 3 0,0-3 61,0 4 1,2-4-75,5 3 1,-1-3-99,7 3 1,-2-3 36,5 4 1,2-4-87,1 3 1,4-4 121,2 1 1,3 1-230,3-1 0,2 0 236,1-3 0,0 0-343,4 0 0,-4 4 360,-22-3 1,-1 1-1,0 0 1,1 0-26,1-1 1,0 1 0,-1 0 0,1 0 41,-2 1 1,0 0 0,3 0 0,0-1-37,-1 0 0,0 0 0,1-2 0,0 1-26,-1 0 1,0 1 0,0 0 0,0 0-46,0-1 1,0 1 0,0 0-1,0-1-115,0-1 0,-1 0 1,26-1 95,-26 0 1,-1-1-1,26-2-39,-26 1 0,0 0 0,25-5-120,-4 5 0,-5-3-102,-2 3 1,-1-3 154,-2 3 1,-1-1-154,-2 4 0,-2 0-183,-4 0 0,0 1 50,0 3 1,-3-1 73,0 6 1,-1-2-123,0 6 434,-1 1 0,-1-2 0,0 3 0,-2 2 0,0 0 0,-1 2 0</inkml:trace>
  <inkml:trace contextRef="#ctx0" brushRef="#br0" timeOffset="5">11499 15084 7615,'-10'0'-90,"-3"0"1,3-4 119,-3 1 1,3-1 170,1 1 0,3 2-172,-1-2 0,5 1-5,-1-1-141,2 2 108,1-7-38,0 2 0,1-2 117,2 2 1,-1 2 0,5 4 0,-4-3-10,3 0 0,0-1 93,3 4 1,1-1-69,-1-2 0,0 2-28,1-2 1,0 2-6,2 1 1,0 0 20,3 0 1,1 0-36,2 0 0,2 0 14,2 0 1,-1-1-21,7-2 1,1 1 19,6-4 0,1 3 2,-2-4 0,2 4 11,1-3 0,1 4-125,-1-1 0,0 2 181,0 1 0,-3 0-59,1 0 1,-2 0 64,1 0 1,1 0-8,-4 0 1,4 1-2,-1 2 1,6-1-29,0 4 1,5-4 14,-2 1 0,4 2-4,2-2 0,0 0-321,4-3 0,-5 0 193,2 0 1,-3 0 30,0 0 0,-2 0-44,-1 0 1,-3 0 17,-3 0 0,-2 0-66,-2 0 1,-2 0 64,-4 0 1,-1 0-106,-2 0 1,1 0-148,-5 0 1,4 0 210,-3 0 1,1 0-229,-2 0 0,0 3 393,4 0 1,-3 4-581,2-1 1,0 0 476,1 0 0,0-1 0,-2 3 0,1 0 0,-1-1 0,-2-1 0</inkml:trace>
  <inkml:trace contextRef="#ctx0" brushRef="#br0" timeOffset="6">1071 14944 7726,'-5'-4'2153,"0"3"-1536,5-3-696,0 4 1,5 0-117,1 0 0,6 0 135,4 0 1,1 0-89,2 0 1,1 0 132,1 0 1,3 0-13,4 0 1,0 1 9,0 2 1,1-1 59,2 4 1,-1-1 110,4 1 1,0 4-65,3-1 1,2 3-162,1 4 1,2-3 162,5-3 0,2-1-238,-23-4 1,0-1-1,1 1 1,-1-1 92,3-1 0,1 0 1,0 1-1,-1 0 54,2-1 0,0 0 0,0 0 0,0-2-46,3 1 1,1 0-1,0-2 1,0 1 44,1-1 1,-1 0 0,0 0 0,1 0 17,-1 0 1,1 0 0,0-2 0,0 0-209,3 1 0,0-1 1,0 1-1,1-1 312,0 2 1,0 0 0,4 0 0,-1-1-396,1 0 0,-1-1 0,2 2 0,0-1 315,0 0 0,0-1 1,0 0-1,0 0-68,-3 0 1,0 1-1,4-1 1,1 1 47,-2 0 1,0 2 0,2 0 0,0 1-36,0-1 0,-1 1 1,3 0-1,0-1 54,0-1 1,1 0 0,1 0 0,0 0 41,2 0 0,0 0 1,-1 0-1,-1 0-77,2 0 0,0 0 0,-1 0 1,-1-1 2,0-1 0,1 1 0,-1 0 0,0 0-274,0-2 0,0 0 0,1 0 0,-1 0 299,0 0 0,0 0 0,1-1 0,-1 0-5,0 1 0,0 0 1,-15 0-1,0 0 0,0 0-2,1 0 1,0 0 0,0 0-1,16-1 1,-1 0-42,-17 2 0,0 0 0,1 0 0,-1-1 0,1 0 0,-1 0 7,0 1 0,0 0 1,1 0-1,0 0 1,0 1-1,-1-1-64,15-1 1,-1 0 0,2 1 0,-1 1 28,0-3 1,-1 1 0,-1 2 0,-1 0-178,-3 0 0,-1-1 0,-1 2 1,-1-1 22,-3 1 1,-2 0 0,1 2 0,-1-1-485,-2 1 0,0-1 680,-1 3 0,-2 0 0,-2-1 0,-2 1 0,0 1 0,0 1 0,23 6 0,-5 0 0</inkml:trace>
  <inkml:trace contextRef="#ctx0" brushRef="#br0" timeOffset="7">596 15382 7655,'-13'0'0,"1"0"0,-3 0 182,2 0 1,1 0 183,2 0 1,4 3-287,0 0 1,1 1-152,-1-1 0,0 3 13,3 7 0,2-2 83,-2 4 1,2 1 22,1 3 0,-3 3-74,0 3 1,0 1 144,3-1 1,0 5-3,0-2 1,0 3 116,0 0 0,0-1-40,0 4-253,0-4 95,0 6 1,0-3-65,0 5 1,0-1 76,0 0 0,0-3-111,0 0 1,0-3 67,0 4 1,0-4-13,0 3 0,0-4-20,0 1 0,3-2-6,0-1 0,3 0 13,-3 0 0,4-1-4,-4 1 1,3 3-2,-3 0 0,0 2-4,-3-2 1,0-1-24,0 4 1,0-4 30,0 1 0,0-1 13,0 1 0,0-3 7,0 0 1,0-1 0,0-6 1,0 4-57,0-3 1,0 0-2,0-4 0,1-2-11,2-1 0,-1-2-5,5 2 0,-2-2 69,1 2 0,1-4-40,-4 2 1,3-3 122,-2 0 1,2 2-78,-3 0 1,3 1 71,-3-4 0,4 0-63,0 1 1,1-1 14,1 0 1,1 0 0,-1-3 0,1 1-13,3-4 1,-2 3 88,4-3-88,1 5-4,3-7 0,0 3 22,3-4 1,-1 0-36,4 0 0,-2 0 1,2 0 0,5 0-68,-2 0 83,2 0-2,-2 0 1,0 0 52,0 0 1,0 0-53,0 0 0,1 0 131,2 0 0,-2 1-42,2 2 1,1-2-28,-1 2 0,4-2-64,-1-1 1,2 3 0,2 0 1,3 1-223,2-4 1,0 0 211,0 0 0,1 0-31,2 0 0,1 0 43,-1 0 0,1 0-109,0 0 1,-1 0 55,1 0 0,-1 0 20,1 0 0,-1 0 61,1 0 1,-1 0 3,1 0 1,3 0-46,-1 0 0,1 0 5,-3 0 1,0 0-3,3 0 1,0 0-243,3 0 0,-25-2 0,-1 0 303,-1 1-1,1-1 1,0 0 0,1 0-33,-1 0 0,1 1 0,2 1 1,-1-1-1,1 0 1,-1-1 0,1 1 0,-2 0 5,-1-1 0,-1 1 1,2 0-1,-1 1 4,-1-2 1,1 1 0,0 0 0,0 1-27,25 0 0,-25 0 1,0 0-119,23 0 0,-23 0 0,0 0 96,25 0 0,0 0 49,1 0 1,0 0-217,-26 0 0,1 0 1,0 0-1,0 0 188,0 0 0,0 0 1,2-1-1,-1 1-42,1-2 1,-1 0 0,1 2 0,0-2 20,0-1 0,-1 0 0,0 2 0,0 0 1,2 0 1,0-1 0,-1 0 0,-1 0 16,2 0 0,0 1 1,-2-1-1,0 1 0,1 0 0,-1 2 1,0-1-1,0 0 10,0 0 1,1 0-1,-1 0 1,0 0-20,2-1 1,0 2 0,-2 0 0,0 1-40,0-1 0,1 1 0,-3 0 0,1-1 17,0-1 0,0 0 1,22 0-39,-22 0 0,0 0 0,-1 0 0,0 0 42,1 0 0,0 0 0,-1 0 0,0-1-5,0-1 1,1 1-1,-1 0 1,0 0 12,3-2 0,-1 0 0,-2 1 1,0 0-6,-1 0 0,1-2 0,-1 1 0,0 0 56,2-1 0,0-1 1,-1 0-1,-1 1-58,1 1 0,-1 0 0,22-5 11,2 2 0,-5 1-22,-2-2 1,-1 2-6,2-1 1,-3-1 151,-3 4 0,-4 0-157,0 3 0,-4 0-30,1 0 1,-5 0 332,-1 0 1,-5 0-250,2 0 1,-2 0 141,-2 0 0,-2 0-123,-1 0 1,-3 0 234,0 0 0,2 0-319,-2 0 1,0 0 41,-2 0 1,-4 0-43,0 0 1,0 0-8,4 0 0,-4-1-21,0-3 1,-4 2-19,1-4 0,-1 0 36,1-3 1,-2-4 23,3 1 0,-3-5-24,-1 2 1,0-3 86,0 0 0,0-4-27,0 0 0,0-3 9,0 3 0,0-3 2,0 0 0,0-2 93,0-1 0,0-1-81,0-2 1,0 2-16,0-2 0,0 2-63,0 1 0,0-4 23,0-2 1,3 2-9,0 1 1,0-2-22,-3-1 1,0-3-113,0 0 1,1 0 107,2 0 1,-2 3-2,2 3 1,-2-2 192,-1-1 0,0 2-116,0 1 1,0-1 115,0 1 0,0 0-35,0 3 1,0 0-30,0 0 0,0 3 2,0 0 1,0 2-4,0-2 1,-1-2 46,-2 2-207,2 2 131,-3-4 0,4 4-105,0-5 0,0 3 92,0 0 0,-1 3-71,-2-2 1,2 3 51,-2-1 0,-2 2-5,2 2 1,-4 2-12,1 1 1,-2 3 1,-2 0 0,1-1-44,0 0 1,-1 1-3,1 2 1,-1 1-49,-3 0 1,0 1 78,-3 1 0,2-1 13,1 2 1,-1 1 13,-5-2 1,0 4-9,-3-3 0,1 3 15,-4-3 1,4 4 76,-4-1 1,0 1-40,-3-2 1,0 3 90,0-2 1,-3 2-16,0 1 1,-4 3-75,1 1 1,-2 2-48,-2-3 1,1 3-133,0-3 0,0 1 50,-1-1 1,1-2 66,0 3 1,0-3-17,-1-1 0,1 0 47,0 0 1,1 0-10,2 0 0,-3 0 47,3 0 0,-2 0-53,-1 0 1,0-4 0,-1 1 0,0-1-25,-2 1 1,1 2-56,-1-2 1,1-1 75,-2 1 0,2-3-10,-4 2 1,3-2 27,0 3 1,-1-3-5,0 3 1,-3-4-19,0 0 0,2 2-3,-2-1 0,4 3 9,-3-3 1,2-1-33,-2-2 1,-1 3-65,-2 0 0,1 3 88,-1-4 0,1 2-239,-4-1 1,0-1 241,-1 4 1,2-1-182,22 2 0,-1 0 0,1 2 0,-1-2 177,-1-1 1,0 0-1,2 2 1,0 0-7,-1-1 1,1 1 0,-26 0 65,-1 1 0,26-1 0,1-1-10,-24-1 1,24 1 0,-1 0 39,-22-1 0,22 2 0,0 0-81,0 0 1,1-1-1,-26 1 3,-1 1 0,27-1 0,0-1-7,-2 1 1,0-1 0,-2 0 0,1 1-3,-1 1 1,1 0 0,-1 0 0,0 0-2,0 0 1,1 0-1,0 0 1,1 0 11,-1 0 1,-1 0 0,0 0 0,-1 1-32,0 1 0,0-1 1,-1 0-1,1 0 36,0 2 0,0 0 0,-1-1 1,1-1 0,1 0 0,1 1 1,-3 0-1,1 0-15,0-1 0,0 1 1,-1 0-1,0-1 2,1-1 1,0 0-1,0 1 1,-1 1 1,3 0 0,-1-1 1,-1 1-1,-1 0 0,1 0 1,0-1 0,1 0 0,-1-1 10,0 2 1,0 0 0,1 0-1,0 0-8,1-1 1,-1 1 0,-2 0 0,1-1-33,1-1 0,1 0 0,-1 1 0,1 1 23,-1 0 0,1-1 1,-1 1-1,1-1-2,1-1 0,0 0 1,-2 1-1,-1-1 25,3 2 1,0-1 0,-1 0-1,-1-1 2,1 2 1,-1-1 0,3 0 0,1 0-7,-3-2 1,2 2-1,-24 2 2,25-2 1,-1 1 0,-22 4-44,22-4 0,1-1 1,-22 2-193,2-3 1,-3 4-168,6 2 0,-1 0-110,7 0 0,4-1-830,2 1 1323,2 3 0,3-2 0,0 4 0,0 1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0T05:36:26.659"/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5521 6657 7524,'7'0'0,"-1"0"0,0-4 26,7 3 0,-1-3 7,3 4 0,1-1-18,2-2 114,5 2-111,1-3 0,4 1-31,0-1 1,3-3-7,0 1 0,4-2 105,-1-2 1,0-2-70,4 0 1,-2-1-145,7 4 1,-1 0 232,4-1 0,-1 2-20,4 2 0,0-2-89,1 5 1,-24 0 0,0 0 4,4 1 0,-1 1 0,0-1 0,0 0-39,2 0 1,0 1 0,1 0 0,-1 1-181,4-2 0,-1 1 0,-1 0 0,0 1 276,1 0 0,0 0 0,1 0 1,1 0-48,-1 0 1,1 0 0,1 0 0,-1 0 7,2 0 1,-1 0 0,0 0 0,0 0 14,1 0 1,-1 0 0,0 0 0,0 0 9,1 0 0,-1 0 0,0 0 0,0 0-19,0 0 1,1 0 0,1 0 0,0 0 7,2 0 0,-1 0 0,1 0 0,-1 0-32,-1 0 1,-1 0-1,5-2 1,-1 1-319,-1-1 0,-1 0 0,2-1 0,1 0 309,-1 2 0,0-1 0,-2-1 0,-1 0 22,0 1 0,0 1 0,0-2 0,0 0-79,0 1 1,0 1 0,0-3 0,-1 1-148,-2 2 1,-1-1 0,0-1 0,-1 0 112,-1 1 0,0 1 1,-1-1-1,0 1 12,-1 1 1,0 0 0,-3-1 0,0 1-237,21-3 1,-2 2-16,-4-2 0,-2 1 337,-7 2 0,-1 0 0,-4 0 0,-1 0 0,-2 0 0</inkml:trace>
  <inkml:trace contextRef="#ctx0" brushRef="#br0" timeOffset="1">6434 10624 7628,'-4'5'0,"2"3"193,-5-2 1,1 4 298,-3 2 0,3 3-777,-1 3 1,5 1 93,-1-1 1,3 0 229,3-2 0,3 0-209,3-4 0,1 1-244,3-4 1,-2-3 85,5 1 172,-1-5 98,4 2 1,-1-4 57,1 0 0,0-8 0,-1-3 0</inkml:trace>
  <inkml:trace contextRef="#ctx0" brushRef="#br0" timeOffset="2">8640 10372 7603,'6'5'35,"-2"0"0,-1-4 436,0 2-9,0-2-139,1 3-141,-3 0 0,7 1-88,-5 5 0,0-1-128,-3 0 1,0-2-152,0 3 1,0-2 104,0 8 0,0-4-185,0 3 0,0 1-23,0 3 0,0-4-151,0 1 1,1-4 4,2 4 434,-2-5 0,7 7 0,-3-4 0</inkml:trace>
  <inkml:trace contextRef="#ctx0" brushRef="#br0" timeOffset="3">9786 10652 7607,'13'9'301,"-3"4"-137,0-2 0,-2 3-86,-2-1 0,2-2 72,-2 5 1,2-1-51,-2 4 1,-1-4-40,2 1 0,-1-1-108,3 4 1,0-5-26,1-1 0,-1-3-276,0-1 0,2 0 1,1-3 0,0-2 347,3-4 0,-4 0 0,3 0 0</inkml:trace>
  <inkml:trace contextRef="#ctx0" brushRef="#br0" timeOffset="4">11201 10763 7584,'9'15'1218,"-3"-2"-1082,1-3 0,-1 0-474,3 2 1,2 0 15,1 3 130,-2 1 62,8 2 0,-7 1-31,5 0 0,-4-1 5,4 1 1,-1-2-84,4-1 1,1-4-310,1-5 548,-1-3 0,7-4 0,-3 0 0</inkml:trace>
  <inkml:trace contextRef="#ctx0" brushRef="#br0" timeOffset="5">12644 10912 7589,'3'19'493,"0"0"0,4 2-484,-4 1 0,5 0-467,1-4 0,2 1 163,4 0 0,4-1 63,2 1 1,5-5-11,-1-1 0,5-7 242,1-3 0,4-2 0,-2-9 0,5-3 0</inkml:trace>
  <inkml:trace contextRef="#ctx0" brushRef="#br0" timeOffset="6">14143 10940 7593,'15'15'0,"-3"-3"0,2-2 501,-2 0 1,6 2-744,0 1 1,2 4-929,5 2 1170,-5-1 0,7 9 0,-3-3 0</inkml:trace>
  <inkml:trace contextRef="#ctx0" brushRef="#br0" timeOffset="7">10140 7207 7455,'4'-6'223,"-3"2"-185,3 4-16,0-4 0,-2 4 9,4 0 0,-3 1 3,4 5 0,-2 4-66,1 2 1,1 6-6,-4 0 0,3 5-113,-2 5 0,-1 4 45,-3 2 0,0 7-264,0 2 0,-3 6-17,-1 0 1,-3 1-1,2-3 1</inkml:trace>
  <inkml:trace contextRef="#ctx0" brushRef="#br0" timeOffset="8">16033 9609 8487,'6'0'268,"1"0"1,-5 4-219,1 2 0,1 6 190,-1 0 1,3 6 132,-3 0 0,4 5-284,-4 5 1,3 2 96,-3 4 1,3 1-556,-3 9 0,4-3 328,-4 6 0,1-2-432,-3-19 1,1 1 0,-1 1 0,1 0 261,2 1 1,1 1-21,0-1 0,2 1 0,3 0 0,2 0 0,0 0 0,0 1 0</inkml:trace>
  <inkml:trace contextRef="#ctx0" brushRef="#br0" timeOffset="9">5642 7691 7694,'22'0'-68,"0"0"0,5 0-98,1 0 1,4 0-63,5 0 0,2 0 187,5 0 1,-1 0-356,7 0 0,-23 0 1,1 0 394,0 0 0,0 0 1,-1 0-1,1 0 3,0 0 0,0 0 1,1 0-1,0 0 0,4 0 0,-1 0 1,1-2-1,1 1-182,0-1 0,0 1 1,2-2-1,0 1 187,4 1 1,1-1-1,-1 0 1,1 0-194,2-1 1,1 0-1,0-1 1,0 0 186,-1 0 0,0 1 0,2 1 0,-1-1 4,1 0 0,0 0 0,0 1 0,0-1-27,3 0 1,1 0 0,-3-1 0,1 0 5,-2 3 1,0-1 0,0-1 0,0 0-1,0 2 0,0-1 0,-2-1 0,1 0 11,2 1 1,1 1 0,-4-1 0,1 0-3,-1 0 0,1 1 1,-5 0-1,0 0 32,0 0 0,0-1 0,-3 2 0,1-1-208,2 1 0,0 0 0,-1 0 0,-1 0 205,1 0 1,-1 0 0,-1 0 0,-1-1-22,1 0 1,0-1-1,-3 2 1,0-1 1,0 0 0,-1-1 0,-1 0 0,-1 0 39,-2 0 0,0 1 1,23-3-57,-5 1 0,-5 1-21,-6-5 1,-4 4 271,-7-3 0,-5 3-285,-6-3 1,-7 3 1298,-3-4-1228,-2 5 0,-9-2 446,-5 4 1,-3 0-472,-3 0 0,-1 0 241,-1 0 1,-3 3-252,-4 0 0,-4 2-38,-2-2 1,-6-2-16,0 2 1,-4 1-274,0-1 1,-1 0 245,-2-3 0,0 0 92,1 0 0,-5 0 0,-2 0 0,26 1 0,0 1 0,0 0 0,0-1 0,-25 1 0,2-1 0,1-1 0</inkml:trace>
  <inkml:trace contextRef="#ctx0" brushRef="#br0" timeOffset="10">8203 7458 7694,'40'-1'-81,"1"-2"1,1 1 122,1-4 0,2 0-482,-19 3 1,1 0-1,22-1 281,4 4 0,-26 0 1,0 0 88,2 0 1,1 0 0,23 0 226,-1 0 1,0 0-234,-2 0 1,-2 3-3,-4 0 1,-4 1 303,-6 0 0,0-2-215,-6 4 1,-2-3 207,-7 3 0,-2-3-149,-1 3 0,-6 2-17,-3 4 1,-5-1-77,1 5 0,-6-4 272,-4 4 0,-6-1-251,-6 4 0,0-3-10,-6-1 0,0 1 35,-3 2 0,-4 2-90,-2 2 1,0-3 73,-4 3 0,3-1-305,-5 0 1,-1-1 169,0 2 0,0-3 114,1 0 14,1 0 0,-4-4 0,1 1 0,-1 0 0,2 2 0,1 0 0</inkml:trace>
  <inkml:trace contextRef="#ctx0" brushRef="#br0" timeOffset="11">5884 7598 7663,'7'5'221,"-1"-2"151,-4-2 1,6-1-274,-2 0 0,4 0-188,2 0 0,0 0-103,3 0 0,1 0 112,2 0 0,5 0-11,2 0 1,-1-3-27,0 0 0,4-4-57,3 0 0,4 0 108,-4 1 0,3-2-104,-3 1 0,3-3 78,-3 1 0,-1-3 46,-5 6 0,1-2-76,-5-1 0,-3 2 41,-6 1 1,-2 3 166,-4-3-125,-2 4 1,-12-2-18,-5 4 0,-9 0-19,-10 0 0,-3 0-10,-11 0 0,-4 4-869,21-1 0,-1 0 1010,2 1 0,-1 0-70,-3 3 0,0 0 1,3-2-1,1 0 69,-1 1 0,-1 0 1,1 0-1,0 0 41,0 0 1,-1 0 0,2-1 0,-1 1 7,0 0 0,-1 0 0,2 1 1,1 0-25,0 1 0,1 0 0,-1 0 0,0 1 107,-23 6 1,2 4-45,4-1 1,4-2 19,6 2 1,3-1-89,6 2 1,3-1-134,7 1 1,2-4-39,7 1 0,4-2 49,8 2 0,7 1-65,11-1 1,6-2-73,11 2 1,6-5 232,-19-4 0,0-1 0,4-2 0,0-1-150,4 1 1,0-2 100,2-1 0,1 0 0,1 2 0,1-2 0,2 0 0,1-2 0,0 1 0</inkml:trace>
  <inkml:trace contextRef="#ctx0" brushRef="#br0" timeOffset="12">17570 11210 7648,'0'5'-210,"-5"0"0,3-9 209,-4 1 1,4-4 7,-1 1 1,2 1-304,1-1 385,-4 3 485,3-5-299,-3 7-59,4-7 1,1 6-145,2-4 1,2 4 22,4-2 1,2 2-106,1-1 0,4 2 93,5-2 0,0 2-217,4 1 0,3 0-10,3 0 1,7 0-12,-1 0 0,7 3-189,-1 0 1,5 1 326,-22-2 0,1 0 1,-1-2-1,0 2 4,4 1 1,-1 0 0,-1-2-1,-1 1 3,1 1 1,0 0-1,-1-1 1,0-1-6,2 2 0,1 0 0,0 0 0,0 0 6,-1 0 0,1 0 0,-2 1 1,0 0-56,-2-1 1,0 0 0,26 2 26,-26-1 1,1-1-1,23 0-104,-3 3 1,-3-4 113,-1 1 0,-7-2-22,1-1 0,-7 0 90,-2 0 1,-1 0-88,-5 0 1,0 0 158,-4 0 1,0 0-78,-3 0 0,2 0-59,-5 0 0,1 0 498,-4 0-920,-4 0 335,4 0 1,-13 0-113,1 0 0,-8 0 222,-5 0 0,-1-1 0,-2-2 0,-4-6 0,0-6 0</inkml:trace>
  <inkml:trace contextRef="#ctx0" brushRef="#br0" timeOffset="13">18547 10959 7648,'-6'0'1207,"0"0"-542,4 0-368,-2 0-306,12 0 0,-5 0-300,6 0 1,-1 0 115,1 0 42,0 0 181,5 0 0,-4 1-103,2 2 1,3-1 15,0 4 1,7 0-72,3 4 1,2-1 36,1 0 1,4 1-41,2-1 0,2 1 62,1 3 0,0-3-126,-3 3 1,1 0 146,-4-1 1,0 4 112,-3-4 0,-4 4 79,-3-4 1,-5 1 30,-4-4 0,-2 3 40,-4 1 0,-2 0-80,-4 0 0,0 0-10,0 3 1,-7 1 45,-3-1 1,-4 1 81,2 2 0,-5 0-69,2-1 1,-3-2-90,-1-1 0,1 1-316,-1 2 0,-3 0 43,1-2 0,-5 0-83,1-4 1,-6 4-134,-3-4 0,-2 1 394,-2-4 0,-3 0 0,-2 1 0</inkml:trace>
  <inkml:trace contextRef="#ctx0" brushRef="#br0" timeOffset="14">17132 11126 7633,'6'-5'841,"0"-4"1,2 0-915,4-4 0,3 2-36,3-2 1,5 3-53,2-2 0,5 4 104,1 2 0,3-1 19,-3-5 0,4 1-151,-1-1 0,2-3-15,2 0 1,-1-3 204,0 0 0,3-1-83,-3 0 0,1 1 58,-7-1 1,-3 1-7,-3-1 1,-4 4-1,0 3 0,-5 2-46,-4 0 220,-1 1-144,-2 4-21,-4-3 0,-2 7-6,-6-3 1,-3 8 108,-7 2 0,-2 2 84,-7 1 1,-2 2 0,-4 1 1,-7 3-98,-2 3 1,-2 1-168,1-1 1,-3 1 195,-2 0 1,1-1-26,2 1 1,-2 3 5,2-1 1,3 1-44,3-3 0,1-1 29,-1 1 0,2 0-90,8-1 0,5 1 3,7-1 1,5 2-4,4 2 0,11-1-45,4 3 0,14 0-157,8 1 1,9 1-158,-18-15 1,0 0-1,2 0 1,0-1 174,-1 0 0,1-1 208,2-2 0,1 0 0,-1 2 0,1 0 0,1-2 0,1-1 0,-1 0 0,1 0 0,-1-2 0,0 0 0</inkml:trace>
  <inkml:trace contextRef="#ctx0" brushRef="#br0" timeOffset="15">16220 13529 7617,'36'0'0,"-2"0"0,-1 0 118,-2 0 1,2 3 229,4 0 1,2 4-604,1-1 1,-2-1 406,3 2 1,0-5-212,-1 1 0,4 1 74,-4-1 0,1 0-244,0-3 1,0 0 94,3 0 0,1 0-21,-1 0 1,1 0 22,2 0 1,-1 0-29,1 0 1,0-3 24,3 0 1,-2 0 140,1 3 0,-2 0 172,-4 0 1,6 0-44,-2 0 1,-2 0-73,-2 0 1,2 1 64,5 2 0,-2-2-35,-22 1 0,1-1 0,26 0-72,-25-1 0,0 0 0,1 0 1,0 0-12,-2 0 1,1 0-1,3 0 1,-1 0-31,-2 0 0,0 0 0,1 0 0,0-1 26,-1 0 1,0-1 0,0 2-1,-1-1 33,-1 0 1,1-1 0,0 1 0,1 0-25,-2-1 1,0 1-1,2 0 1,-1 1 85,1-2 1,0 1 0,0 0 0,0 1-13,0 0 1,0 0-1,0 0 1,1 0-49,0 0 0,1 0 0,-2 0 0,2 0-19,1 0 0,0 0 0,-2 0 0,0 0-50,0 0 1,1 0-1,0 0 1,0 1-52,-1 0 0,0 1 1,1-2-1,0 1 37,0 0 1,-1 1 0,0-1 0,-1 0-4,2 0 0,-1 1 1,1-1-1,-1 0 18,-1 2 0,0 0 0,2-1 0,-1-1 1,-1 3 1,0-1-1,-1-2 1,0 1 37,2 1 0,1 0 1,-1-2-1,0 0 95,2 1 1,0-1-1,0 0 1,1 0-64,-2 1 0,-1-1 1,-1 0-1,0 0-10,-2 2 0,0 1 0,1-3 0,-1 1-14,2 1 0,0 0 0,0-1 1,0 1 10,0 0 1,0 0 0,-1 1 0,1-1-132,-2-1 1,0 0-1,2 1 1,-1 0 38,0-2 0,-1 1 0,1 1 0,0 0-52,-1-1 0,1-1 0,21 6-226,-1 0 0,-7-3-118,4-1 1,-5 2 197,-2 1 0,-7-1 259,-2 2 0,-4-2 0,0 3 0,-5 1 0,-4 3 0</inkml:trace>
  <inkml:trace contextRef="#ctx0" brushRef="#br0" timeOffset="16">1750 14395 7727,'7'0'0,"-1"0"219,0 0 0,3 0 200,1 0 1,2 0-118,1 0 1,-1 0-376,-3 0 1,4 1 58,-1 2 1,2-2-22,-2 2 0,2-2 61,5-1 1,0 3-95,-1 0 0,1 0 147,0-3 0,2 0 133,1 0 0,4 0-64,-1 0 1,2 0-38,0 0 1,5-3 61,-1 0 0,1 0-64,-1 3 0,1 0 32,2 0 1,1 0 28,-4 0 0,1 0 1,-1 0 1,-1 0-86,4 0 0,-3 0 13,4 0 0,-5 0-81,1 0 0,0 1 58,-3 2 1,5-2-92,-5 2 0,5 1 106,-2-1 0,0 2-111,-3-2 0,0-2 3,0 2 0,-2 1-150,-1-1 1,-2 0-300,-4-3 0,-1 0 466,1 0 0,0 0 0,-1 0 0</inkml:trace>
  <inkml:trace contextRef="#ctx0" brushRef="#br0" timeOffset="17">19841 14320 7617,'6'0'0,"2"0"71,-2 0 0,-1 0-82,1 0 0,1 0-610,2 0 513,0 0 1,4 0 14,-1 0 0,1 0 85,-4 0 0,1 0-14,3 0 1,-2-4 92,4-2 1,-2 1-105,2-2 0,-2 5 273,2-1 1,-2-1 75,2 1 1,1 0 11,2 3 0,1 0-161,0 0 0,0 0-64,3 0 1,2 0-136,4 0 0,1 0 99,2 0 0,-1 0-66,4 0 1,3 0-77,4 0 0,1 0-54,1 0 1,-2 0-280,5 0 1,-1-1 228,1-2 0,-1-1 131,1-3 0,-4-1 30,4 2 0,-2-2 100,-1-2 1,0 4-110,-3 0 1,-4 1 198,5-2 0,-5 0-135,4 4 0,-1-3 77,2 3 0,-6 0-130,2 3 1,-3-1-98,0-2 1,-3 2-137,-6-3 1,-2 3-930,-4 1 1178,-5 0 0,-1 4 0,-7-1 0</inkml:trace>
  <inkml:trace contextRef="#ctx0" brushRef="#br0" timeOffset="18">2225 15382 7659,'10'-2'-52,"-1"-1"1,0 1-1,1-4 1,0 1 107,2-1 0,-1 2 123,1 4 1,-2-4-64,0 1 1,-1 0-45,0 3 0,1 0-100,-1 0 0,3 0 84,1 0 0,2 0 7,-2 0 1,3-1-68,0-2 0,1 2-128,2-2 1,4-1 202,2 1 0,-2 0 64,2 3 1,-3 0 70,3 0 0,3 0-89,3 0 0,-2 1 42,-1 2 1,1-2-62,5 2 1,2-2 0,-2-1 0,2 0-40,2 0 1,2 0-321,0 0 0,5 0 306,-2 0 1,1-4-143,2-2 0,0-3 72,-20 5 0,0-1 0,23-3 44,1 2 1,-3-3 101,0 3 0,3 1-66,-1-1 0,1 4 139,-4-1 1,-1 0-45,1 0 0,-1 2-74,5-2 0,-2 2-25,2 1 0,-2 0-88,5 0 1,0 0-185,-25 0 0,0 0 0,0 0 0,0 0 249,0 0 1,0 0-1,0 0 1,1 0-74,0 0 1,0 0 0,0-1 0,0-1 26,2 1 0,0-1 1,-1-1-1,-2 0-6,2 1 1,-1 1 0,3-2-1,-1-1 44,0 3 0,1-1 1,0-1-1,1-1 47,-4 1 1,1 0 0,1 1 0,0 0-62,-2 0 1,1 1 0,2-1 0,1 0 4,-2 0 1,0 0-1,2-1 1,0 0 105,-2 1 0,0 1 0,1-1 0,-1 1-18,0 1 1,0 0-1,3 0 1,-1 0 15,-2 0 0,0 0 1,3 0-1,1 0-35,-2 0 1,-1 0 0,2 0 0,-1 0 3,0 0 1,0 0 0,1 0 0,0 1-51,0 1 0,0-1 1,2 0-1,1-1-50,-2 2 0,1-1 1,-1 1-1,0 0 7,1 0 1,0 0 0,-1-1 0,1 1-341,1-2 0,1 0 0,-2-1 0,1 1 323,-1-2 1,-1 0-1,1 2 1,0-2 31,-3-1 0,-1 0 1,1 2-1,-1-1-999,-4-1 0,0 0 993,1 0 0,0 0 0,20-6 0,1 3 0,-2 1 0,-6-2 0,-2-4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795F-54FE-3048-8F5A-2E1A50C8D3D2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AEC4D-13CF-2E46-AF9C-DAE52DC1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365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7364"/>
            <a:ext cx="8229600" cy="539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3511"/>
            <a:ext cx="2133600" cy="365125"/>
          </a:xfrm>
        </p:spPr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351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73511"/>
            <a:ext cx="2133600" cy="365125"/>
          </a:xfrm>
        </p:spPr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ov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6" b="45457"/>
          <a:stretch/>
        </p:blipFill>
        <p:spPr>
          <a:xfrm>
            <a:off x="0" y="6448148"/>
            <a:ext cx="9144000" cy="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44AD8-CA37-8049-AA9F-DDB8F62A962D}"/>
              </a:ext>
            </a:extLst>
          </p:cNvPr>
          <p:cNvSpPr txBox="1"/>
          <p:nvPr userDrawn="1"/>
        </p:nvSpPr>
        <p:spPr>
          <a:xfrm>
            <a:off x="4731056" y="6396193"/>
            <a:ext cx="4360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Practical Introduction to NN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9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2A6E-6018-6A40-9EC4-7EB77662BCFD}" type="datetimeFigureOut">
              <a:rPr lang="en-US" smtClean="0"/>
              <a:t>5/19/21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2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5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Deep Learning </a:t>
            </a:r>
            <a:br>
              <a:rPr lang="en-US" dirty="0"/>
            </a:br>
            <a:r>
              <a:rPr lang="en-US" dirty="0"/>
              <a:t>Applications and Theory </a:t>
            </a:r>
          </a:p>
        </p:txBody>
      </p:sp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6" y="1629332"/>
            <a:ext cx="5657495" cy="4175231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11280" y="575466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ECE 596 / AMATH 563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1B4C2-BDAC-2246-B456-A30358CF3E29}"/>
              </a:ext>
            </a:extLst>
          </p:cNvPr>
          <p:cNvSpPr txBox="1"/>
          <p:nvPr/>
        </p:nvSpPr>
        <p:spPr>
          <a:xfrm>
            <a:off x="3225432" y="2993672"/>
            <a:ext cx="2943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Week 8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Lecture 24     </a:t>
            </a:r>
          </a:p>
        </p:txBody>
      </p:sp>
    </p:spTree>
    <p:extLst>
      <p:ext uri="{BB962C8B-B14F-4D97-AF65-F5344CB8AC3E}">
        <p14:creationId xmlns:p14="http://schemas.microsoft.com/office/powerpoint/2010/main" val="360997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DA5-DA49-604B-AFDB-9304072C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-&gt; Supervised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903B36-3D89-FF45-9C62-CC37B1CF6EAF}"/>
              </a:ext>
            </a:extLst>
          </p:cNvPr>
          <p:cNvSpPr/>
          <p:nvPr/>
        </p:nvSpPr>
        <p:spPr>
          <a:xfrm>
            <a:off x="1881283" y="2480004"/>
            <a:ext cx="5726017" cy="1505976"/>
          </a:xfrm>
          <a:custGeom>
            <a:avLst/>
            <a:gdLst>
              <a:gd name="connsiteX0" fmla="*/ 0 w 6832600"/>
              <a:gd name="connsiteY0" fmla="*/ 1304090 h 1505976"/>
              <a:gd name="connsiteX1" fmla="*/ 1295400 w 6832600"/>
              <a:gd name="connsiteY1" fmla="*/ 1177090 h 1505976"/>
              <a:gd name="connsiteX2" fmla="*/ 2870200 w 6832600"/>
              <a:gd name="connsiteY2" fmla="*/ 173790 h 1505976"/>
              <a:gd name="connsiteX3" fmla="*/ 4127500 w 6832600"/>
              <a:gd name="connsiteY3" fmla="*/ 110290 h 1505976"/>
              <a:gd name="connsiteX4" fmla="*/ 5321300 w 6832600"/>
              <a:gd name="connsiteY4" fmla="*/ 1304090 h 1505976"/>
              <a:gd name="connsiteX5" fmla="*/ 6832600 w 6832600"/>
              <a:gd name="connsiteY5" fmla="*/ 1494590 h 150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2600" h="1505976">
                <a:moveTo>
                  <a:pt x="0" y="1304090"/>
                </a:moveTo>
                <a:cubicBezTo>
                  <a:pt x="408516" y="1334781"/>
                  <a:pt x="817033" y="1365473"/>
                  <a:pt x="1295400" y="1177090"/>
                </a:cubicBezTo>
                <a:cubicBezTo>
                  <a:pt x="1773767" y="988707"/>
                  <a:pt x="2398183" y="351590"/>
                  <a:pt x="2870200" y="173790"/>
                </a:cubicBezTo>
                <a:cubicBezTo>
                  <a:pt x="3342217" y="-4010"/>
                  <a:pt x="3718983" y="-78093"/>
                  <a:pt x="4127500" y="110290"/>
                </a:cubicBezTo>
                <a:cubicBezTo>
                  <a:pt x="4536017" y="298673"/>
                  <a:pt x="4870450" y="1073373"/>
                  <a:pt x="5321300" y="1304090"/>
                </a:cubicBezTo>
                <a:cubicBezTo>
                  <a:pt x="5772150" y="1534807"/>
                  <a:pt x="6302375" y="1514698"/>
                  <a:pt x="6832600" y="1494590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3676D70-F3A8-464A-85CA-FED053F63BC9}"/>
              </a:ext>
            </a:extLst>
          </p:cNvPr>
          <p:cNvSpPr/>
          <p:nvPr/>
        </p:nvSpPr>
        <p:spPr>
          <a:xfrm>
            <a:off x="1881283" y="1943100"/>
            <a:ext cx="5192617" cy="2042880"/>
          </a:xfrm>
          <a:custGeom>
            <a:avLst/>
            <a:gdLst>
              <a:gd name="connsiteX0" fmla="*/ 0 w 6832600"/>
              <a:gd name="connsiteY0" fmla="*/ 1304090 h 1505976"/>
              <a:gd name="connsiteX1" fmla="*/ 1295400 w 6832600"/>
              <a:gd name="connsiteY1" fmla="*/ 1177090 h 1505976"/>
              <a:gd name="connsiteX2" fmla="*/ 2870200 w 6832600"/>
              <a:gd name="connsiteY2" fmla="*/ 173790 h 1505976"/>
              <a:gd name="connsiteX3" fmla="*/ 4127500 w 6832600"/>
              <a:gd name="connsiteY3" fmla="*/ 110290 h 1505976"/>
              <a:gd name="connsiteX4" fmla="*/ 5321300 w 6832600"/>
              <a:gd name="connsiteY4" fmla="*/ 1304090 h 1505976"/>
              <a:gd name="connsiteX5" fmla="*/ 6832600 w 6832600"/>
              <a:gd name="connsiteY5" fmla="*/ 1494590 h 150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2600" h="1505976">
                <a:moveTo>
                  <a:pt x="0" y="1304090"/>
                </a:moveTo>
                <a:cubicBezTo>
                  <a:pt x="408516" y="1334781"/>
                  <a:pt x="817033" y="1365473"/>
                  <a:pt x="1295400" y="1177090"/>
                </a:cubicBezTo>
                <a:cubicBezTo>
                  <a:pt x="1773767" y="988707"/>
                  <a:pt x="2398183" y="351590"/>
                  <a:pt x="2870200" y="173790"/>
                </a:cubicBezTo>
                <a:cubicBezTo>
                  <a:pt x="3342217" y="-4010"/>
                  <a:pt x="3718983" y="-78093"/>
                  <a:pt x="4127500" y="110290"/>
                </a:cubicBezTo>
                <a:cubicBezTo>
                  <a:pt x="4536017" y="298673"/>
                  <a:pt x="4870450" y="1073373"/>
                  <a:pt x="5321300" y="1304090"/>
                </a:cubicBezTo>
                <a:cubicBezTo>
                  <a:pt x="5772150" y="1534807"/>
                  <a:pt x="6302375" y="1514698"/>
                  <a:pt x="6832600" y="149459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21FC5-9590-7E48-A060-ED865134C1D2}"/>
              </a:ext>
            </a:extLst>
          </p:cNvPr>
          <p:cNvSpPr txBox="1"/>
          <p:nvPr/>
        </p:nvSpPr>
        <p:spPr>
          <a:xfrm>
            <a:off x="5219700" y="184222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D32BC-550C-554F-ACA0-CD19B8004C3C}"/>
              </a:ext>
            </a:extLst>
          </p:cNvPr>
          <p:cNvSpPr txBox="1"/>
          <p:nvPr/>
        </p:nvSpPr>
        <p:spPr>
          <a:xfrm>
            <a:off x="6019800" y="304832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Model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34BFBE1-52D8-6B4B-88C1-D2C52CAFA88C}"/>
              </a:ext>
            </a:extLst>
          </p:cNvPr>
          <p:cNvSpPr/>
          <p:nvPr/>
        </p:nvSpPr>
        <p:spPr>
          <a:xfrm>
            <a:off x="1943100" y="2520777"/>
            <a:ext cx="5410200" cy="1506579"/>
          </a:xfrm>
          <a:custGeom>
            <a:avLst/>
            <a:gdLst>
              <a:gd name="connsiteX0" fmla="*/ 0 w 5410200"/>
              <a:gd name="connsiteY0" fmla="*/ 44623 h 1506579"/>
              <a:gd name="connsiteX1" fmla="*/ 1752600 w 5410200"/>
              <a:gd name="connsiteY1" fmla="*/ 70023 h 1506579"/>
              <a:gd name="connsiteX2" fmla="*/ 3149600 w 5410200"/>
              <a:gd name="connsiteY2" fmla="*/ 705023 h 1506579"/>
              <a:gd name="connsiteX3" fmla="*/ 3873500 w 5410200"/>
              <a:gd name="connsiteY3" fmla="*/ 1162223 h 1506579"/>
              <a:gd name="connsiteX4" fmla="*/ 4318000 w 5410200"/>
              <a:gd name="connsiteY4" fmla="*/ 1454323 h 1506579"/>
              <a:gd name="connsiteX5" fmla="*/ 5410200 w 5410200"/>
              <a:gd name="connsiteY5" fmla="*/ 1505123 h 15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0200" h="1506579">
                <a:moveTo>
                  <a:pt x="0" y="44623"/>
                </a:moveTo>
                <a:cubicBezTo>
                  <a:pt x="613833" y="2289"/>
                  <a:pt x="1227667" y="-40044"/>
                  <a:pt x="1752600" y="70023"/>
                </a:cubicBezTo>
                <a:cubicBezTo>
                  <a:pt x="2277533" y="180090"/>
                  <a:pt x="2796117" y="522990"/>
                  <a:pt x="3149600" y="705023"/>
                </a:cubicBezTo>
                <a:cubicBezTo>
                  <a:pt x="3503083" y="887056"/>
                  <a:pt x="3678767" y="1037340"/>
                  <a:pt x="3873500" y="1162223"/>
                </a:cubicBezTo>
                <a:cubicBezTo>
                  <a:pt x="4068233" y="1287106"/>
                  <a:pt x="4061883" y="1397173"/>
                  <a:pt x="4318000" y="1454323"/>
                </a:cubicBezTo>
                <a:cubicBezTo>
                  <a:pt x="4574117" y="1511473"/>
                  <a:pt x="4992158" y="1508298"/>
                  <a:pt x="5410200" y="15051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B23543-D300-D143-85E7-8BDE61662194}"/>
              </a:ext>
            </a:extLst>
          </p:cNvPr>
          <p:cNvSpPr txBox="1"/>
          <p:nvPr/>
        </p:nvSpPr>
        <p:spPr>
          <a:xfrm>
            <a:off x="1881283" y="2057491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Discriminator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2534A-91B5-D84E-9F7D-53D40113E10F}"/>
              </a:ext>
            </a:extLst>
          </p:cNvPr>
          <p:cNvSpPr txBox="1"/>
          <p:nvPr/>
        </p:nvSpPr>
        <p:spPr>
          <a:xfrm>
            <a:off x="457200" y="4522884"/>
            <a:ext cx="85623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GANs, the fact that the discriminator learns an approximation of the </a:t>
            </a:r>
          </a:p>
          <a:p>
            <a:r>
              <a:rPr lang="en-US" sz="2000" dirty="0"/>
              <a:t>ratio </a:t>
            </a:r>
            <a:r>
              <a:rPr lang="en-US" sz="2000" dirty="0" err="1"/>
              <a:t>p</a:t>
            </a:r>
            <a:r>
              <a:rPr lang="en-US" sz="2000" baseline="-25000" dirty="0" err="1"/>
              <a:t>data</a:t>
            </a:r>
            <a:r>
              <a:rPr lang="en-US" sz="2000" dirty="0"/>
              <a:t>(x)/</a:t>
            </a:r>
            <a:r>
              <a:rPr lang="en-US" sz="2000" dirty="0" err="1"/>
              <a:t>p</a:t>
            </a:r>
            <a:r>
              <a:rPr lang="en-US" sz="2000" baseline="-25000" dirty="0" err="1"/>
              <a:t>model</a:t>
            </a:r>
            <a:r>
              <a:rPr lang="en-US" sz="2000" dirty="0"/>
              <a:t>(x) is the key insight that allows it to work and makes</a:t>
            </a:r>
          </a:p>
          <a:p>
            <a:r>
              <a:rPr lang="en-US" sz="2000" dirty="0"/>
              <a:t> it distinctly different from other generative models that learn </a:t>
            </a:r>
            <a:r>
              <a:rPr lang="en-US" sz="2000" dirty="0" err="1"/>
              <a:t>p</a:t>
            </a:r>
            <a:r>
              <a:rPr lang="en-US" sz="2000" baseline="-25000" dirty="0" err="1"/>
              <a:t>model</a:t>
            </a:r>
            <a:r>
              <a:rPr lang="en-US" sz="2000" dirty="0"/>
              <a:t> (x) directly</a:t>
            </a:r>
          </a:p>
          <a:p>
            <a:r>
              <a:rPr lang="en-US" sz="2000" dirty="0"/>
              <a:t> (or indirectly via latent variable models). 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710A18-60E2-5D41-B1A8-3AD5D09A93D6}"/>
                  </a:ext>
                </a:extLst>
              </p14:cNvPr>
              <p14:cNvContentPartPr/>
              <p14:nvPr/>
            </p14:nvContentPartPr>
            <p14:xfrm>
              <a:off x="630000" y="2312640"/>
              <a:ext cx="7131960" cy="3225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710A18-60E2-5D41-B1A8-3AD5D09A93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800" y="2296440"/>
                <a:ext cx="7164360" cy="32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19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7EE7-1047-A640-ACFD-6BC4F7AC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Minimax Game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41FC9-4B26-2842-AFA1-190948AB2CE3}"/>
                  </a:ext>
                </a:extLst>
              </p:cNvPr>
              <p:cNvSpPr txBox="1"/>
              <p:nvPr/>
            </p:nvSpPr>
            <p:spPr>
              <a:xfrm>
                <a:off x="306184" y="1663700"/>
                <a:ext cx="8659871" cy="749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41FC9-4B26-2842-AFA1-190948AB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4" y="1663700"/>
                <a:ext cx="8659871" cy="74969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AA694A-F162-5F48-8BCB-429A4FE07DE1}"/>
              </a:ext>
            </a:extLst>
          </p:cNvPr>
          <p:cNvSpPr txBox="1"/>
          <p:nvPr/>
        </p:nvSpPr>
        <p:spPr>
          <a:xfrm>
            <a:off x="306184" y="3429000"/>
            <a:ext cx="74997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Saddle point in the parameter space (Nash </a:t>
            </a:r>
            <a:r>
              <a:rPr lang="en-US" sz="2400" dirty="0" err="1"/>
              <a:t>Equillibrium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solution of Jensen-Shannon Divergence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6753A-3D64-6243-86E1-230FF7BEEA2D}"/>
              </a:ext>
            </a:extLst>
          </p:cNvPr>
          <p:cNvSpPr txBox="1"/>
          <p:nvPr/>
        </p:nvSpPr>
        <p:spPr>
          <a:xfrm>
            <a:off x="2444044" y="2413392"/>
            <a:ext cx="219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Discriminator output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for real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8FA10-A963-374C-9C78-E9D6A57FA052}"/>
              </a:ext>
            </a:extLst>
          </p:cNvPr>
          <p:cNvSpPr txBox="1"/>
          <p:nvPr/>
        </p:nvSpPr>
        <p:spPr>
          <a:xfrm>
            <a:off x="6645741" y="2413392"/>
            <a:ext cx="219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Discriminator output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for generated data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9DED58-8569-B742-A146-26C3BE756B78}"/>
                  </a:ext>
                </a:extLst>
              </p14:cNvPr>
              <p14:cNvContentPartPr/>
              <p14:nvPr/>
            </p14:nvContentPartPr>
            <p14:xfrm>
              <a:off x="446040" y="2208600"/>
              <a:ext cx="8229240" cy="3992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9DED58-8569-B742-A146-26C3BE756B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840" y="2192400"/>
                <a:ext cx="8261640" cy="40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2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0917-B865-7244-BE66-802745FA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1718B0-4FB9-344A-8376-79548636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How would a pseudo code for GAN training look like? </a:t>
            </a:r>
          </a:p>
          <a:p>
            <a:endParaRPr lang="en-US" dirty="0"/>
          </a:p>
          <a:p>
            <a:pPr lvl="1"/>
            <a:r>
              <a:rPr lang="en-US" dirty="0"/>
              <a:t>Can you think of some variations?</a:t>
            </a:r>
          </a:p>
        </p:txBody>
      </p:sp>
    </p:spTree>
    <p:extLst>
      <p:ext uri="{BB962C8B-B14F-4D97-AF65-F5344CB8AC3E}">
        <p14:creationId xmlns:p14="http://schemas.microsoft.com/office/powerpoint/2010/main" val="3959444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9BA-0E95-F347-8765-011A0AF2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59CCA-DAC9-0D4E-8459-B2C585223E9C}"/>
                  </a:ext>
                </a:extLst>
              </p:cNvPr>
              <p:cNvSpPr txBox="1"/>
              <p:nvPr/>
            </p:nvSpPr>
            <p:spPr>
              <a:xfrm>
                <a:off x="266700" y="2040472"/>
                <a:ext cx="879833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59CCA-DAC9-0D4E-8459-B2C58522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2040472"/>
                <a:ext cx="8798331" cy="645048"/>
              </a:xfrm>
              <a:prstGeom prst="rect">
                <a:avLst/>
              </a:prstGeom>
              <a:blipFill>
                <a:blip r:embed="rId2"/>
                <a:stretch>
                  <a:fillRect l="-432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D03DE4-690F-5B4A-8D61-AA2FE72B0965}"/>
                  </a:ext>
                </a:extLst>
              </p:cNvPr>
              <p:cNvSpPr txBox="1"/>
              <p:nvPr/>
            </p:nvSpPr>
            <p:spPr>
              <a:xfrm>
                <a:off x="457200" y="4277783"/>
                <a:ext cx="771883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D03DE4-690F-5B4A-8D61-AA2FE72B0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77783"/>
                <a:ext cx="7718830" cy="783804"/>
              </a:xfrm>
              <a:prstGeom prst="rect">
                <a:avLst/>
              </a:prstGeom>
              <a:blipFill>
                <a:blip r:embed="rId3"/>
                <a:stretch>
                  <a:fillRect l="-65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931FC68-00EB-0348-AA1A-079832B30E1F}"/>
              </a:ext>
            </a:extLst>
          </p:cNvPr>
          <p:cNvSpPr/>
          <p:nvPr/>
        </p:nvSpPr>
        <p:spPr>
          <a:xfrm>
            <a:off x="266700" y="1417637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Gradient ascent </a:t>
            </a:r>
            <a:r>
              <a:rPr lang="en-US" sz="2400" dirty="0">
                <a:solidFill>
                  <a:prstClr val="black"/>
                </a:solidFill>
              </a:rPr>
              <a:t>for the discriminator on 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1F115-CA6B-5449-A40B-F456AD8D6A23}"/>
              </a:ext>
            </a:extLst>
          </p:cNvPr>
          <p:cNvSpPr/>
          <p:nvPr/>
        </p:nvSpPr>
        <p:spPr>
          <a:xfrm>
            <a:off x="266700" y="3642721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Gradient descent </a:t>
            </a:r>
            <a:r>
              <a:rPr lang="en-US" sz="2400" dirty="0">
                <a:solidFill>
                  <a:prstClr val="black"/>
                </a:solidFill>
              </a:rPr>
              <a:t>for the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E31ED0-50CF-6346-907E-B237F86B0B4B}"/>
                  </a:ext>
                </a:extLst>
              </p:cNvPr>
              <p:cNvSpPr/>
              <p:nvPr/>
            </p:nvSpPr>
            <p:spPr>
              <a:xfrm>
                <a:off x="3286530" y="2797780"/>
                <a:ext cx="2060170" cy="710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E31ED0-50CF-6346-907E-B237F86B0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0" y="2797780"/>
                <a:ext cx="2060170" cy="710772"/>
              </a:xfrm>
              <a:prstGeom prst="rect">
                <a:avLst/>
              </a:prstGeom>
              <a:blipFill>
                <a:blip r:embed="rId4"/>
                <a:stretch>
                  <a:fillRect l="-613" r="-2269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C88D2A-5EEB-CF4E-B16C-FD6FD37D4C5D}"/>
                  </a:ext>
                </a:extLst>
              </p:cNvPr>
              <p:cNvSpPr/>
              <p:nvPr/>
            </p:nvSpPr>
            <p:spPr>
              <a:xfrm>
                <a:off x="3286530" y="5341263"/>
                <a:ext cx="2060170" cy="78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C88D2A-5EEB-CF4E-B16C-FD6FD37D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0" y="5341263"/>
                <a:ext cx="2060170" cy="787523"/>
              </a:xfrm>
              <a:prstGeom prst="rect">
                <a:avLst/>
              </a:prstGeom>
              <a:blipFill>
                <a:blip r:embed="rId5"/>
                <a:stretch>
                  <a:fillRect l="-613" r="-21472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AED1818-CDA7-414F-BE00-BE3534AFF873}"/>
                  </a:ext>
                </a:extLst>
              </p14:cNvPr>
              <p14:cNvContentPartPr/>
              <p14:nvPr/>
            </p14:nvContentPartPr>
            <p14:xfrm>
              <a:off x="814680" y="1823400"/>
              <a:ext cx="7308360" cy="332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AED1818-CDA7-414F-BE00-BE3534AFF8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80" y="1807200"/>
                <a:ext cx="7340760" cy="335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49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BCA6C-0C26-A74F-B4B2-0E1BF2C4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5C18-E755-8945-B5D7-8ADB079D2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323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800" dirty="0"/>
              <a:t>Take </a:t>
            </a:r>
            <a:r>
              <a:rPr lang="en-US" sz="3800" b="1" i="1" dirty="0"/>
              <a:t>k</a:t>
            </a:r>
            <a:r>
              <a:rPr lang="en-US" sz="3800" dirty="0"/>
              <a:t> gradient steps for the discriminator (k a hyperparameter), each doing the following: </a:t>
            </a:r>
          </a:p>
          <a:p>
            <a:pPr lvl="1"/>
            <a:r>
              <a:rPr lang="en-US" dirty="0"/>
              <a:t>Sample </a:t>
            </a:r>
            <a:r>
              <a:rPr lang="en-US" i="1" dirty="0"/>
              <a:t>m</a:t>
            </a:r>
            <a:r>
              <a:rPr lang="en-US" dirty="0"/>
              <a:t> noise samples, {z</a:t>
            </a:r>
            <a:r>
              <a:rPr lang="en-US" baseline="30000" dirty="0"/>
              <a:t>(1)</a:t>
            </a:r>
            <a:r>
              <a:rPr lang="en-US" dirty="0"/>
              <a:t>,z</a:t>
            </a:r>
            <a:r>
              <a:rPr lang="en-US" baseline="30000" dirty="0"/>
              <a:t>(2)</a:t>
            </a:r>
            <a:r>
              <a:rPr lang="en-US" dirty="0"/>
              <a:t>,...,z</a:t>
            </a:r>
            <a:r>
              <a:rPr lang="en-US" baseline="30000" dirty="0"/>
              <a:t>(m)</a:t>
            </a:r>
            <a:r>
              <a:rPr lang="en-US" dirty="0"/>
              <a:t>} from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r>
              <a:rPr lang="en-US" dirty="0"/>
              <a:t>(z). </a:t>
            </a:r>
          </a:p>
          <a:p>
            <a:pPr lvl="1"/>
            <a:r>
              <a:rPr lang="en-US" dirty="0"/>
              <a:t>Sample </a:t>
            </a:r>
            <a:r>
              <a:rPr lang="en-US" i="1" dirty="0"/>
              <a:t>m</a:t>
            </a:r>
            <a:r>
              <a:rPr lang="en-US" dirty="0"/>
              <a:t> actual samples, {x</a:t>
            </a:r>
            <a:r>
              <a:rPr lang="en-US" baseline="30000" dirty="0"/>
              <a:t>(1)</a:t>
            </a:r>
            <a:r>
              <a:rPr lang="en-US" dirty="0"/>
              <a:t>,x</a:t>
            </a:r>
            <a:r>
              <a:rPr lang="en-US" baseline="30000" dirty="0"/>
              <a:t>(2)</a:t>
            </a:r>
            <a:r>
              <a:rPr lang="en-US" dirty="0"/>
              <a:t>,...,x</a:t>
            </a:r>
            <a:r>
              <a:rPr lang="en-US" baseline="30000" dirty="0"/>
              <a:t>(m)</a:t>
            </a:r>
            <a:r>
              <a:rPr lang="en-US" dirty="0"/>
              <a:t>} from </a:t>
            </a:r>
            <a:r>
              <a:rPr lang="en-US" dirty="0" err="1"/>
              <a:t>p</a:t>
            </a:r>
            <a:r>
              <a:rPr lang="en-US" baseline="-25000" dirty="0" err="1"/>
              <a:t>data</a:t>
            </a:r>
            <a:r>
              <a:rPr lang="en-US" dirty="0"/>
              <a:t>(x):  (a minibatch of your input data.) </a:t>
            </a:r>
          </a:p>
          <a:p>
            <a:r>
              <a:rPr lang="en-US" dirty="0"/>
              <a:t>Perform an optimization step on the </a:t>
            </a:r>
            <a:r>
              <a:rPr lang="en-US" dirty="0">
                <a:solidFill>
                  <a:srgbClr val="FF0000"/>
                </a:solidFill>
              </a:rPr>
              <a:t>discriminator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800" dirty="0"/>
              <a:t>Do gradient descent step for the generator: </a:t>
            </a:r>
          </a:p>
          <a:p>
            <a:r>
              <a:rPr lang="en-US" dirty="0"/>
              <a:t>Sample </a:t>
            </a:r>
            <a:r>
              <a:rPr lang="en-US" i="1" dirty="0"/>
              <a:t>m</a:t>
            </a:r>
            <a:r>
              <a:rPr lang="en-US" dirty="0"/>
              <a:t> noise samples, {z</a:t>
            </a:r>
            <a:r>
              <a:rPr lang="en-US" baseline="30000" dirty="0"/>
              <a:t>(1)</a:t>
            </a:r>
            <a:r>
              <a:rPr lang="en-US" dirty="0"/>
              <a:t>,z</a:t>
            </a:r>
            <a:r>
              <a:rPr lang="en-US" baseline="30000" dirty="0"/>
              <a:t>(2)</a:t>
            </a:r>
            <a:r>
              <a:rPr lang="en-US" dirty="0"/>
              <a:t>,...,z</a:t>
            </a:r>
            <a:r>
              <a:rPr lang="en-US" baseline="30000" dirty="0"/>
              <a:t>(m)</a:t>
            </a:r>
            <a:r>
              <a:rPr lang="en-US" dirty="0"/>
              <a:t>} from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r>
              <a:rPr lang="en-US" dirty="0"/>
              <a:t>(z). </a:t>
            </a:r>
          </a:p>
          <a:p>
            <a:r>
              <a:rPr lang="en-US" dirty="0"/>
              <a:t>Perform an optimization step on the </a:t>
            </a:r>
            <a:r>
              <a:rPr lang="en-US" b="1" dirty="0">
                <a:solidFill>
                  <a:srgbClr val="0432FF"/>
                </a:solidFill>
              </a:rPr>
              <a:t>generator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1DA163-F0EC-E84A-8555-58660F1FF971}"/>
                  </a:ext>
                </a:extLst>
              </p:cNvPr>
              <p:cNvSpPr/>
              <p:nvPr/>
            </p:nvSpPr>
            <p:spPr>
              <a:xfrm>
                <a:off x="2321330" y="3651251"/>
                <a:ext cx="3622270" cy="510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1DA163-F0EC-E84A-8555-58660F1FF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330" y="3651251"/>
                <a:ext cx="3622270" cy="510011"/>
              </a:xfrm>
              <a:prstGeom prst="rect">
                <a:avLst/>
              </a:prstGeom>
              <a:blipFill>
                <a:blip r:embed="rId2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A7DDF-316A-F945-939E-7B8595B27EDD}"/>
                  </a:ext>
                </a:extLst>
              </p:cNvPr>
              <p:cNvSpPr/>
              <p:nvPr/>
            </p:nvSpPr>
            <p:spPr>
              <a:xfrm>
                <a:off x="2422930" y="5395915"/>
                <a:ext cx="3622270" cy="5318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A7DDF-316A-F945-939E-7B8595B27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930" y="5395915"/>
                <a:ext cx="3622270" cy="531877"/>
              </a:xfrm>
              <a:prstGeom prst="rect">
                <a:avLst/>
              </a:prstGeom>
              <a:blipFill>
                <a:blip r:embed="rId3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C3C4C3-AD3A-B841-BB1E-3854B3836202}"/>
                  </a:ext>
                </a:extLst>
              </p14:cNvPr>
              <p14:cNvContentPartPr/>
              <p14:nvPr/>
            </p14:nvContentPartPr>
            <p14:xfrm>
              <a:off x="1143000" y="1893960"/>
              <a:ext cx="6607080" cy="398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C3C4C3-AD3A-B841-BB1E-3854B38362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800" y="1877760"/>
                <a:ext cx="6639480" cy="40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3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D359-BC33-6A4E-8B0E-5B3441F7B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9F3A2-2D7B-6A49-B2B7-8182583D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406462"/>
            <a:ext cx="5727700" cy="3442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A8F53F-F6EA-574F-9A44-FC2822AA3F6C}"/>
              </a:ext>
            </a:extLst>
          </p:cNvPr>
          <p:cNvSpPr/>
          <p:nvPr/>
        </p:nvSpPr>
        <p:spPr>
          <a:xfrm>
            <a:off x="896251" y="1489076"/>
            <a:ext cx="4452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gradient of </a:t>
            </a:r>
            <a:r>
              <a:rPr lang="en-US" sz="2400" i="1" dirty="0"/>
              <a:t>log(1 − D(G(z)))</a:t>
            </a:r>
            <a:r>
              <a:rPr lang="en-US" sz="2400" dirty="0"/>
              <a:t> is: </a:t>
            </a:r>
            <a:endParaRPr lang="en-US" sz="2400" dirty="0">
              <a:effectLst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84470F-37D6-8E46-B1C8-3627834EDB79}"/>
              </a:ext>
            </a:extLst>
          </p:cNvPr>
          <p:cNvSpPr/>
          <p:nvPr/>
        </p:nvSpPr>
        <p:spPr>
          <a:xfrm>
            <a:off x="2247900" y="2578100"/>
            <a:ext cx="927100" cy="302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8A8E2-6001-7846-A713-7ED98AC69F19}"/>
              </a:ext>
            </a:extLst>
          </p:cNvPr>
          <p:cNvSpPr txBox="1"/>
          <p:nvPr/>
        </p:nvSpPr>
        <p:spPr>
          <a:xfrm>
            <a:off x="2247900" y="5740775"/>
            <a:ext cx="210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Loss is probably fake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1E14C4-1FCD-CB4B-B399-C8BCD0279154}"/>
                  </a:ext>
                </a:extLst>
              </p14:cNvPr>
              <p14:cNvContentPartPr/>
              <p14:nvPr/>
            </p14:nvContentPartPr>
            <p14:xfrm>
              <a:off x="2517120" y="1883880"/>
              <a:ext cx="2175840" cy="219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1E14C4-1FCD-CB4B-B399-C8BCD02791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0920" y="1867680"/>
                <a:ext cx="2208240" cy="22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603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99BA-0E95-F347-8765-011A0AF2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 Symmetric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59CCA-DAC9-0D4E-8459-B2C585223E9C}"/>
                  </a:ext>
                </a:extLst>
              </p:cNvPr>
              <p:cNvSpPr txBox="1"/>
              <p:nvPr/>
            </p:nvSpPr>
            <p:spPr>
              <a:xfrm>
                <a:off x="266700" y="2040472"/>
                <a:ext cx="879833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7359CCA-DAC9-0D4E-8459-B2C585223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2040472"/>
                <a:ext cx="8798331" cy="645048"/>
              </a:xfrm>
              <a:prstGeom prst="rect">
                <a:avLst/>
              </a:prstGeom>
              <a:blipFill>
                <a:blip r:embed="rId2"/>
                <a:stretch>
                  <a:fillRect l="-432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D03DE4-690F-5B4A-8D61-AA2FE72B0965}"/>
                  </a:ext>
                </a:extLst>
              </p:cNvPr>
              <p:cNvSpPr txBox="1"/>
              <p:nvPr/>
            </p:nvSpPr>
            <p:spPr>
              <a:xfrm>
                <a:off x="457200" y="4277783"/>
                <a:ext cx="771883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sub>
                      </m:sSub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D03DE4-690F-5B4A-8D61-AA2FE72B0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77783"/>
                <a:ext cx="7718830" cy="783804"/>
              </a:xfrm>
              <a:prstGeom prst="rect">
                <a:avLst/>
              </a:prstGeom>
              <a:blipFill>
                <a:blip r:embed="rId3"/>
                <a:stretch>
                  <a:fillRect l="-65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7931FC68-00EB-0348-AA1A-079832B30E1F}"/>
              </a:ext>
            </a:extLst>
          </p:cNvPr>
          <p:cNvSpPr/>
          <p:nvPr/>
        </p:nvSpPr>
        <p:spPr>
          <a:xfrm>
            <a:off x="266700" y="1417637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Gradient “ascent” </a:t>
            </a:r>
            <a:r>
              <a:rPr lang="en-US" sz="2400" dirty="0">
                <a:solidFill>
                  <a:prstClr val="black"/>
                </a:solidFill>
              </a:rPr>
              <a:t>for the discriminator on J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01F115-CA6B-5449-A40B-F456AD8D6A23}"/>
              </a:ext>
            </a:extLst>
          </p:cNvPr>
          <p:cNvSpPr/>
          <p:nvPr/>
        </p:nvSpPr>
        <p:spPr>
          <a:xfrm>
            <a:off x="266700" y="3642721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Gradient “ascent” </a:t>
            </a:r>
            <a:r>
              <a:rPr lang="en-US" sz="2400" dirty="0">
                <a:solidFill>
                  <a:prstClr val="black"/>
                </a:solidFill>
              </a:rPr>
              <a:t>for the 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E31ED0-50CF-6346-907E-B237F86B0B4B}"/>
                  </a:ext>
                </a:extLst>
              </p:cNvPr>
              <p:cNvSpPr/>
              <p:nvPr/>
            </p:nvSpPr>
            <p:spPr>
              <a:xfrm>
                <a:off x="3286530" y="2797780"/>
                <a:ext cx="2060170" cy="710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E31ED0-50CF-6346-907E-B237F86B0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0" y="2797780"/>
                <a:ext cx="2060170" cy="710772"/>
              </a:xfrm>
              <a:prstGeom prst="rect">
                <a:avLst/>
              </a:prstGeom>
              <a:blipFill>
                <a:blip r:embed="rId4"/>
                <a:stretch>
                  <a:fillRect l="-613" r="-2269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C88D2A-5EEB-CF4E-B16C-FD6FD37D4C5D}"/>
                  </a:ext>
                </a:extLst>
              </p:cNvPr>
              <p:cNvSpPr/>
              <p:nvPr/>
            </p:nvSpPr>
            <p:spPr>
              <a:xfrm>
                <a:off x="3286530" y="5341263"/>
                <a:ext cx="2060170" cy="78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7C88D2A-5EEB-CF4E-B16C-FD6FD37D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30" y="5341263"/>
                <a:ext cx="2060170" cy="787523"/>
              </a:xfrm>
              <a:prstGeom prst="rect">
                <a:avLst/>
              </a:prstGeom>
              <a:blipFill>
                <a:blip r:embed="rId5"/>
                <a:stretch>
                  <a:fillRect l="-613" r="-21472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BFE74B-FC71-3C47-97C7-08D25E289F5E}"/>
                  </a:ext>
                </a:extLst>
              </p14:cNvPr>
              <p14:cNvContentPartPr/>
              <p14:nvPr/>
            </p14:nvContentPartPr>
            <p14:xfrm>
              <a:off x="248040" y="2688120"/>
              <a:ext cx="6744240" cy="201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BFE74B-FC71-3C47-97C7-08D25E289F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840" y="2671920"/>
                <a:ext cx="6776640" cy="204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400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7D59D-B4B3-6D42-9134-74DC3227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 Saturating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D4A71-C9B4-9C43-AAA2-0914E4B8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50" y="1417638"/>
            <a:ext cx="5549900" cy="3543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C082DB-CCF6-694C-80C1-B8B44EB9420F}"/>
              </a:ext>
            </a:extLst>
          </p:cNvPr>
          <p:cNvSpPr txBox="1"/>
          <p:nvPr/>
        </p:nvSpPr>
        <p:spPr>
          <a:xfrm>
            <a:off x="233267" y="4834210"/>
            <a:ext cx="845353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Note that by changing the cost function for the generator network, </a:t>
            </a:r>
          </a:p>
          <a:p>
            <a:r>
              <a:rPr lang="en-US" sz="2000" dirty="0"/>
              <a:t>the game is no longer zero-sum. This is a heuristic change made to the game to </a:t>
            </a:r>
          </a:p>
          <a:p>
            <a:r>
              <a:rPr lang="en-US" sz="2000" dirty="0"/>
              <a:t>solve the practical problem of saturating gradients when the generator isn’t </a:t>
            </a:r>
          </a:p>
          <a:p>
            <a:r>
              <a:rPr lang="en-US" sz="2000" dirty="0"/>
              <a:t>doing well. </a:t>
            </a:r>
          </a:p>
          <a:p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156DF6-0531-2B41-97D0-07A0BD1A5475}"/>
                  </a:ext>
                </a:extLst>
              </p14:cNvPr>
              <p14:cNvContentPartPr/>
              <p14:nvPr/>
            </p14:nvContentPartPr>
            <p14:xfrm>
              <a:off x="1652400" y="1483560"/>
              <a:ext cx="5051880" cy="407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156DF6-0531-2B41-97D0-07A0BD1A5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6200" y="1467360"/>
                <a:ext cx="5084280" cy="41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83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4A12C-A491-9D47-8CC4-8FAEEB52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6C9E6-EE45-4A4E-903C-54B28A7E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405049"/>
            <a:ext cx="5905500" cy="2023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66E3A-E508-9040-9000-A5E3AB4F6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3743187"/>
            <a:ext cx="5775158" cy="1908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208E90-E04F-5D4C-8DE9-F3AF7D5BA76B}"/>
              </a:ext>
            </a:extLst>
          </p:cNvPr>
          <p:cNvSpPr/>
          <p:nvPr/>
        </p:nvSpPr>
        <p:spPr>
          <a:xfrm>
            <a:off x="292100" y="5874435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Goodfellow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et al. (2014) Generative Adversarial Nets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B94294-FD52-B342-95E9-B31854A717F1}"/>
                  </a:ext>
                </a:extLst>
              </p14:cNvPr>
              <p14:cNvContentPartPr/>
              <p14:nvPr/>
            </p14:nvContentPartPr>
            <p14:xfrm>
              <a:off x="378720" y="1002240"/>
              <a:ext cx="6067440" cy="5276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B94294-FD52-B342-95E9-B31854A717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520" y="986040"/>
                <a:ext cx="6099840" cy="53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194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B5A6-6A13-6C4D-A376-E63AC630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62F53-77AF-C147-B91A-BD7D4187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5"/>
            <a:ext cx="8877300" cy="36064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C157DD-B85B-E648-B2BE-0268577FE730}"/>
              </a:ext>
            </a:extLst>
          </p:cNvPr>
          <p:cNvSpPr/>
          <p:nvPr/>
        </p:nvSpPr>
        <p:spPr>
          <a:xfrm>
            <a:off x="222250" y="5535136"/>
            <a:ext cx="8699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Radford, Alec, Luke Metz, and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Soumith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Chintala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"Unsupervised representation learning with deep convolutional generative adversarial networks." (2015).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7BEC8F-B986-384A-A237-DC9381FE0CA5}"/>
                  </a:ext>
                </a:extLst>
              </p14:cNvPr>
              <p14:cNvContentPartPr/>
              <p14:nvPr/>
            </p14:nvContentPartPr>
            <p14:xfrm>
              <a:off x="3968640" y="579960"/>
              <a:ext cx="1368000" cy="14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7BEC8F-B986-384A-A237-DC9381FE0C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440" y="563760"/>
                <a:ext cx="1400400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02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Previous Lecture: </a:t>
            </a:r>
          </a:p>
          <a:p>
            <a:r>
              <a:rPr lang="en-US" sz="4400" dirty="0"/>
              <a:t>Generative Models and Adversaries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Generative Adversarial Models</a:t>
            </a:r>
          </a:p>
          <a:p>
            <a:pPr lvl="1"/>
            <a:r>
              <a:rPr lang="en-US" dirty="0"/>
              <a:t>Generator</a:t>
            </a:r>
          </a:p>
          <a:p>
            <a:pPr lvl="1"/>
            <a:r>
              <a:rPr lang="en-US" dirty="0"/>
              <a:t>Discriminator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55E80B-AA23-DB46-9160-938DAA9413C5}"/>
                  </a:ext>
                </a:extLst>
              </p14:cNvPr>
              <p14:cNvContentPartPr/>
              <p14:nvPr/>
            </p14:nvContentPartPr>
            <p14:xfrm>
              <a:off x="1464840" y="1823400"/>
              <a:ext cx="6181200" cy="267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55E80B-AA23-DB46-9160-938DAA9413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8640" y="1807200"/>
                <a:ext cx="6213600" cy="27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81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74AE-456F-D24D-8544-7CAB35F4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LSUN Bedrooms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9814A-2E55-0349-9A2E-767BE1FA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1320800"/>
            <a:ext cx="5549900" cy="4216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5116F-5F5C-7C47-B88B-52ED3E2B4A2C}"/>
                  </a:ext>
                </a:extLst>
              </p14:cNvPr>
              <p14:cNvContentPartPr/>
              <p14:nvPr/>
            </p14:nvContentPartPr>
            <p14:xfrm>
              <a:off x="2048040" y="452520"/>
              <a:ext cx="4186800" cy="246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5116F-5F5C-7C47-B88B-52ED3E2B4A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1840" y="436320"/>
                <a:ext cx="4219200" cy="24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185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A7F7-0141-8049-9DFC-98DB8C87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Similarity in Hidden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7E765-71DF-F445-A20E-CE4982CE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/>
          <a:stretch/>
        </p:blipFill>
        <p:spPr>
          <a:xfrm>
            <a:off x="561375" y="2743200"/>
            <a:ext cx="4124986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923B33-62A2-3640-9CC1-8BD9718A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62" y="1771650"/>
            <a:ext cx="3129079" cy="33083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72A52D-3C9B-464A-98BA-34DBFAD6F702}"/>
                  </a:ext>
                </a:extLst>
              </p14:cNvPr>
              <p14:cNvContentPartPr/>
              <p14:nvPr/>
            </p14:nvContentPartPr>
            <p14:xfrm>
              <a:off x="794520" y="3533040"/>
              <a:ext cx="3368880" cy="26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72A52D-3C9B-464A-98BA-34DBFAD6F7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320" y="3516840"/>
                <a:ext cx="3401280" cy="3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315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6936-C6E2-1C44-875A-3F095F60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Text -&gt; Image Synthesis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6D047-14BA-704E-9628-079F7FFCC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323768"/>
            <a:ext cx="4705350" cy="42104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C84512-775E-B941-9162-867E67EEE8FF}"/>
              </a:ext>
            </a:extLst>
          </p:cNvPr>
          <p:cNvSpPr/>
          <p:nvPr/>
        </p:nvSpPr>
        <p:spPr>
          <a:xfrm>
            <a:off x="292100" y="5785535"/>
            <a:ext cx="803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mbusRomNo9L"/>
              </a:rPr>
              <a:t>Reed et al. Generative Adversarial Text to Image Synthesis (2017)</a:t>
            </a:r>
            <a:br>
              <a:rPr lang="en-US" dirty="0">
                <a:latin typeface="NimbusRomNo9L"/>
              </a:rPr>
            </a:b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ADD0A2-D55F-864E-9BB0-61C3F87F39C3}"/>
                  </a:ext>
                </a:extLst>
              </p14:cNvPr>
              <p14:cNvContentPartPr/>
              <p14:nvPr/>
            </p14:nvContentPartPr>
            <p14:xfrm>
              <a:off x="519480" y="1605600"/>
              <a:ext cx="5474160" cy="461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ADD0A2-D55F-864E-9BB0-61C3F87F39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280" y="1589400"/>
                <a:ext cx="5506560" cy="46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222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D06A-8ABF-AD4D-A45B-B945B0313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Cycle GAN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C5C27-554A-9042-909F-553B51E53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75162"/>
            <a:ext cx="7708900" cy="33899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374F67-0F4F-9340-9AF3-B45FA694BB43}"/>
              </a:ext>
            </a:extLst>
          </p:cNvPr>
          <p:cNvSpPr/>
          <p:nvPr/>
        </p:nvSpPr>
        <p:spPr>
          <a:xfrm>
            <a:off x="546100" y="5418435"/>
            <a:ext cx="779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Zhu et al., Unpaired Image-to-Image Translation using Cycle-Consistent Adversarial Networks, ICCV 2017 </a:t>
            </a:r>
            <a:endParaRPr lang="en-US" b="0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E77D7-4BB1-FE48-842D-4EDB9EDF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14" y="393173"/>
            <a:ext cx="912272" cy="1089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2A49DB-BACD-6C47-A897-F34B68B70460}"/>
              </a:ext>
            </a:extLst>
          </p:cNvPr>
          <p:cNvSpPr txBox="1"/>
          <p:nvPr/>
        </p:nvSpPr>
        <p:spPr>
          <a:xfrm>
            <a:off x="7367464" y="1475445"/>
            <a:ext cx="143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Alyosha </a:t>
            </a:r>
            <a:r>
              <a:rPr lang="en-US" dirty="0" err="1"/>
              <a:t>Efros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D84E12E-4071-4B4D-938F-12A462A7B8B6}"/>
                  </a:ext>
                </a:extLst>
              </p14:cNvPr>
              <p14:cNvContentPartPr/>
              <p14:nvPr/>
            </p14:nvContentPartPr>
            <p14:xfrm>
              <a:off x="214560" y="509400"/>
              <a:ext cx="8447040" cy="3087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D84E12E-4071-4B4D-938F-12A462A7B8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360" y="493200"/>
                <a:ext cx="8479440" cy="31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66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0A88-0350-9541-B41E-BE9FE334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Pix2Pix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A2A9A-BD7D-AE4E-A293-070372F1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2" y="1780744"/>
            <a:ext cx="7718258" cy="2803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B60A2-06CA-C040-9B27-D313CBE1A39B}"/>
              </a:ext>
            </a:extLst>
          </p:cNvPr>
          <p:cNvSpPr txBox="1"/>
          <p:nvPr/>
        </p:nvSpPr>
        <p:spPr>
          <a:xfrm>
            <a:off x="457200" y="5562600"/>
            <a:ext cx="8272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P. Isola et al. Image-to-Image Translation with Conditional Adversarial Nets, CVPR 2017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5682EE-16A3-7E4C-A0F7-6DD973848208}"/>
                  </a:ext>
                </a:extLst>
              </p14:cNvPr>
              <p14:cNvContentPartPr/>
              <p14:nvPr/>
            </p14:nvContentPartPr>
            <p14:xfrm>
              <a:off x="248040" y="1444680"/>
              <a:ext cx="8239320" cy="451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5682EE-16A3-7E4C-A0F7-6DD9738482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840" y="1428480"/>
                <a:ext cx="8271720" cy="45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6147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3193-EC8A-7C42-90BC-0820E239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Gan Zoo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6CC0E-0D82-BA4E-A5BB-4E035964B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6093"/>
            <a:ext cx="3881421" cy="330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B3FDB-A6E8-4945-95AA-455EBE5F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52" y="2694193"/>
            <a:ext cx="3222954" cy="330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4BAFE-8D7D-4748-A842-DB1BDE4D5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1230578"/>
            <a:ext cx="3695700" cy="1414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C82D0D-C0CD-6444-BF59-68A780333E7E}"/>
              </a:ext>
            </a:extLst>
          </p:cNvPr>
          <p:cNvSpPr txBox="1"/>
          <p:nvPr/>
        </p:nvSpPr>
        <p:spPr>
          <a:xfrm>
            <a:off x="7684549" y="3637307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5CC43-47E7-7C43-8E84-49D6C73B157E}"/>
              </a:ext>
            </a:extLst>
          </p:cNvPr>
          <p:cNvSpPr/>
          <p:nvPr/>
        </p:nvSpPr>
        <p:spPr>
          <a:xfrm>
            <a:off x="4103752" y="5962588"/>
            <a:ext cx="5499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hindupuravinash</a:t>
            </a:r>
            <a:r>
              <a:rPr lang="en-US" dirty="0"/>
              <a:t>/the-</a:t>
            </a:r>
            <a:r>
              <a:rPr lang="en-US" dirty="0" err="1"/>
              <a:t>gan</a:t>
            </a:r>
            <a:r>
              <a:rPr lang="en-US" dirty="0"/>
              <a:t>-zoo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ADDB85A-7F84-6A44-8BD9-CAC304769119}"/>
                  </a:ext>
                </a:extLst>
              </p14:cNvPr>
              <p14:cNvContentPartPr/>
              <p14:nvPr/>
            </p14:nvContentPartPr>
            <p14:xfrm>
              <a:off x="4132800" y="526320"/>
              <a:ext cx="4629600" cy="585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ADDB85A-7F84-6A44-8BD9-CAC3047691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6600" y="510120"/>
                <a:ext cx="4662000" cy="588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004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This Lecture: </a:t>
            </a:r>
          </a:p>
          <a:p>
            <a:r>
              <a:rPr lang="en-US" sz="4400" dirty="0"/>
              <a:t>Generative Models and Adversaries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GAN Optimization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GAN Applications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906DD0-DCD2-F745-828B-611836C75893}"/>
                  </a:ext>
                </a:extLst>
              </p14:cNvPr>
              <p14:cNvContentPartPr/>
              <p14:nvPr/>
            </p14:nvContentPartPr>
            <p14:xfrm>
              <a:off x="1176480" y="2262960"/>
              <a:ext cx="2761920" cy="128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906DD0-DCD2-F745-828B-611836C758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0280" y="2246760"/>
                <a:ext cx="2794320" cy="131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906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CAEB-DA6A-AB40-ABAD-E61638FD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332A8-ABA8-A04F-9D66-716022C1CC2E}"/>
              </a:ext>
            </a:extLst>
          </p:cNvPr>
          <p:cNvSpPr/>
          <p:nvPr/>
        </p:nvSpPr>
        <p:spPr>
          <a:xfrm>
            <a:off x="3418247" y="5123903"/>
            <a:ext cx="2371350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z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7CC8-007F-FC41-82A1-29B19ED33088}"/>
              </a:ext>
            </a:extLst>
          </p:cNvPr>
          <p:cNvCxnSpPr/>
          <p:nvPr/>
        </p:nvCxnSpPr>
        <p:spPr>
          <a:xfrm flipV="1">
            <a:off x="3941767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2E83F-77FE-A649-97C1-0500B9A5EB40}"/>
              </a:ext>
            </a:extLst>
          </p:cNvPr>
          <p:cNvCxnSpPr/>
          <p:nvPr/>
        </p:nvCxnSpPr>
        <p:spPr>
          <a:xfrm flipV="1">
            <a:off x="3630934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5D0B74-59C1-8747-A277-A72D36CBC5BA}"/>
              </a:ext>
            </a:extLst>
          </p:cNvPr>
          <p:cNvCxnSpPr/>
          <p:nvPr/>
        </p:nvCxnSpPr>
        <p:spPr>
          <a:xfrm flipV="1">
            <a:off x="4252600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9ACC6-E5F1-CF43-B569-250C92B24FF3}"/>
              </a:ext>
            </a:extLst>
          </p:cNvPr>
          <p:cNvCxnSpPr/>
          <p:nvPr/>
        </p:nvCxnSpPr>
        <p:spPr>
          <a:xfrm flipV="1">
            <a:off x="4563433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EB6B8F-1358-484E-88E9-C0CD735FADBA}"/>
              </a:ext>
            </a:extLst>
          </p:cNvPr>
          <p:cNvCxnSpPr/>
          <p:nvPr/>
        </p:nvCxnSpPr>
        <p:spPr>
          <a:xfrm flipV="1">
            <a:off x="5495935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5CC2EB-D009-5E47-9FC8-025978523615}"/>
              </a:ext>
            </a:extLst>
          </p:cNvPr>
          <p:cNvCxnSpPr/>
          <p:nvPr/>
        </p:nvCxnSpPr>
        <p:spPr>
          <a:xfrm flipV="1">
            <a:off x="4874266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B16E1-278B-2F42-B5FB-121C377903E2}"/>
              </a:ext>
            </a:extLst>
          </p:cNvPr>
          <p:cNvCxnSpPr/>
          <p:nvPr/>
        </p:nvCxnSpPr>
        <p:spPr>
          <a:xfrm flipV="1">
            <a:off x="5185099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7B631-8F41-DF4C-A01D-E0FC355188AF}"/>
              </a:ext>
            </a:extLst>
          </p:cNvPr>
          <p:cNvSpPr/>
          <p:nvPr/>
        </p:nvSpPr>
        <p:spPr>
          <a:xfrm>
            <a:off x="3410945" y="3746500"/>
            <a:ext cx="2371353" cy="850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Generator NN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(G)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157C43-5811-A34F-AD63-617301F08BF0}"/>
              </a:ext>
            </a:extLst>
          </p:cNvPr>
          <p:cNvSpPr/>
          <p:nvPr/>
        </p:nvSpPr>
        <p:spPr>
          <a:xfrm>
            <a:off x="3410945" y="2369097"/>
            <a:ext cx="2364053" cy="8509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Discriminator NN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5C0AA2-4835-8C44-AA13-B9A4381E2FE9}"/>
              </a:ext>
            </a:extLst>
          </p:cNvPr>
          <p:cNvCxnSpPr/>
          <p:nvPr/>
        </p:nvCxnSpPr>
        <p:spPr>
          <a:xfrm flipV="1">
            <a:off x="3924934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0DB22C-24DB-0F41-8CC7-2FB51EF0F6E2}"/>
              </a:ext>
            </a:extLst>
          </p:cNvPr>
          <p:cNvCxnSpPr/>
          <p:nvPr/>
        </p:nvCxnSpPr>
        <p:spPr>
          <a:xfrm flipV="1">
            <a:off x="3614101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9623FF-C4F9-7444-AA71-6061C38BEBA4}"/>
              </a:ext>
            </a:extLst>
          </p:cNvPr>
          <p:cNvCxnSpPr/>
          <p:nvPr/>
        </p:nvCxnSpPr>
        <p:spPr>
          <a:xfrm flipV="1">
            <a:off x="4235767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FE38CE-54B5-DB43-8CC6-A6C1D136CE56}"/>
              </a:ext>
            </a:extLst>
          </p:cNvPr>
          <p:cNvCxnSpPr/>
          <p:nvPr/>
        </p:nvCxnSpPr>
        <p:spPr>
          <a:xfrm flipV="1">
            <a:off x="4546600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F213A-D24E-6F49-864E-495BFDD866BA}"/>
              </a:ext>
            </a:extLst>
          </p:cNvPr>
          <p:cNvCxnSpPr/>
          <p:nvPr/>
        </p:nvCxnSpPr>
        <p:spPr>
          <a:xfrm flipV="1">
            <a:off x="5479102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50C20A-DDD4-184A-8753-799238EF8D1B}"/>
              </a:ext>
            </a:extLst>
          </p:cNvPr>
          <p:cNvCxnSpPr/>
          <p:nvPr/>
        </p:nvCxnSpPr>
        <p:spPr>
          <a:xfrm flipV="1">
            <a:off x="4857433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DBFE96-1563-EE45-9AC3-56D07AE80910}"/>
              </a:ext>
            </a:extLst>
          </p:cNvPr>
          <p:cNvCxnSpPr/>
          <p:nvPr/>
        </p:nvCxnSpPr>
        <p:spPr>
          <a:xfrm flipV="1">
            <a:off x="5168266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4F58F-EA52-5C4A-A50C-14A20B808F63}"/>
              </a:ext>
            </a:extLst>
          </p:cNvPr>
          <p:cNvCxnSpPr/>
          <p:nvPr/>
        </p:nvCxnSpPr>
        <p:spPr>
          <a:xfrm flipV="1">
            <a:off x="3941767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F1EAA1-EB32-494D-8AA8-4AB13D6E2022}"/>
              </a:ext>
            </a:extLst>
          </p:cNvPr>
          <p:cNvCxnSpPr/>
          <p:nvPr/>
        </p:nvCxnSpPr>
        <p:spPr>
          <a:xfrm flipV="1">
            <a:off x="3630934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EC5F29-4639-914F-BA8E-FC363B463F54}"/>
              </a:ext>
            </a:extLst>
          </p:cNvPr>
          <p:cNvCxnSpPr/>
          <p:nvPr/>
        </p:nvCxnSpPr>
        <p:spPr>
          <a:xfrm flipV="1">
            <a:off x="4252600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5F0D6A-29FB-0044-9439-0F2C5BAAB203}"/>
              </a:ext>
            </a:extLst>
          </p:cNvPr>
          <p:cNvCxnSpPr/>
          <p:nvPr/>
        </p:nvCxnSpPr>
        <p:spPr>
          <a:xfrm flipV="1">
            <a:off x="4563433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AA23AC-8F30-8942-AF70-897315D574DB}"/>
              </a:ext>
            </a:extLst>
          </p:cNvPr>
          <p:cNvCxnSpPr/>
          <p:nvPr/>
        </p:nvCxnSpPr>
        <p:spPr>
          <a:xfrm flipV="1">
            <a:off x="5495935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29E970-41F4-F24F-BF23-832287D08627}"/>
              </a:ext>
            </a:extLst>
          </p:cNvPr>
          <p:cNvCxnSpPr/>
          <p:nvPr/>
        </p:nvCxnSpPr>
        <p:spPr>
          <a:xfrm flipV="1">
            <a:off x="4874266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5E090A-45F2-C64C-9257-7E68FC1CD553}"/>
              </a:ext>
            </a:extLst>
          </p:cNvPr>
          <p:cNvCxnSpPr/>
          <p:nvPr/>
        </p:nvCxnSpPr>
        <p:spPr>
          <a:xfrm flipV="1">
            <a:off x="5185099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F33EB3-27F0-0445-89D2-E34049119E25}"/>
              </a:ext>
            </a:extLst>
          </p:cNvPr>
          <p:cNvCxnSpPr/>
          <p:nvPr/>
        </p:nvCxnSpPr>
        <p:spPr>
          <a:xfrm flipV="1">
            <a:off x="4572000" y="1816647"/>
            <a:ext cx="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79A02F5-01A0-D241-A70D-4BBD296BAF24}"/>
              </a:ext>
            </a:extLst>
          </p:cNvPr>
          <p:cNvSpPr/>
          <p:nvPr/>
        </p:nvSpPr>
        <p:spPr>
          <a:xfrm>
            <a:off x="3322510" y="1316585"/>
            <a:ext cx="2562824" cy="50006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D(G(z))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9BE043-EBF2-4646-AEAD-3D9598D8BB20}"/>
              </a:ext>
            </a:extLst>
          </p:cNvPr>
          <p:cNvCxnSpPr>
            <a:cxnSpLocks/>
          </p:cNvCxnSpPr>
          <p:nvPr/>
        </p:nvCxnSpPr>
        <p:spPr>
          <a:xfrm flipH="1">
            <a:off x="5885334" y="2495003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A430BE2-4D95-4748-9167-3EB4F526C092}"/>
              </a:ext>
            </a:extLst>
          </p:cNvPr>
          <p:cNvSpPr/>
          <p:nvPr/>
        </p:nvSpPr>
        <p:spPr>
          <a:xfrm>
            <a:off x="6677820" y="247481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DCD5FB-2596-D846-99B8-B54495EAF58E}"/>
              </a:ext>
            </a:extLst>
          </p:cNvPr>
          <p:cNvCxnSpPr>
            <a:cxnSpLocks/>
          </p:cNvCxnSpPr>
          <p:nvPr/>
        </p:nvCxnSpPr>
        <p:spPr>
          <a:xfrm flipH="1">
            <a:off x="5885334" y="2705647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E87C4B-09A2-D343-AB6C-7D152515D53D}"/>
              </a:ext>
            </a:extLst>
          </p:cNvPr>
          <p:cNvCxnSpPr>
            <a:cxnSpLocks/>
          </p:cNvCxnSpPr>
          <p:nvPr/>
        </p:nvCxnSpPr>
        <p:spPr>
          <a:xfrm flipH="1">
            <a:off x="5885334" y="2882353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BC16F3-7A15-A949-B25E-C1077B479D11}"/>
              </a:ext>
            </a:extLst>
          </p:cNvPr>
          <p:cNvCxnSpPr>
            <a:cxnSpLocks/>
          </p:cNvCxnSpPr>
          <p:nvPr/>
        </p:nvCxnSpPr>
        <p:spPr>
          <a:xfrm flipH="1">
            <a:off x="5885334" y="3092997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50C79F-B559-484B-BDD3-16783619074D}"/>
                  </a:ext>
                </a:extLst>
              </p:cNvPr>
              <p:cNvSpPr txBox="1"/>
              <p:nvPr/>
            </p:nvSpPr>
            <p:spPr>
              <a:xfrm>
                <a:off x="457200" y="2495003"/>
                <a:ext cx="2569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“Cost”: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50C79F-B559-484B-BDD3-16783619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95003"/>
                <a:ext cx="2569742" cy="461665"/>
              </a:xfrm>
              <a:prstGeom prst="rect">
                <a:avLst/>
              </a:prstGeom>
              <a:blipFill>
                <a:blip r:embed="rId2"/>
                <a:stretch>
                  <a:fillRect l="-3960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2DBFB4-360D-3A4A-A5C6-84A54DB2E307}"/>
                  </a:ext>
                </a:extLst>
              </p:cNvPr>
              <p:cNvSpPr txBox="1"/>
              <p:nvPr/>
            </p:nvSpPr>
            <p:spPr>
              <a:xfrm>
                <a:off x="179720" y="3901333"/>
                <a:ext cx="312470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“Cost”: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2DBFB4-360D-3A4A-A5C6-84A54DB2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0" y="3901333"/>
                <a:ext cx="3124702" cy="509178"/>
              </a:xfrm>
              <a:prstGeom prst="rect">
                <a:avLst/>
              </a:prstGeom>
              <a:blipFill>
                <a:blip r:embed="rId3"/>
                <a:stretch>
                  <a:fillRect l="-2834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E7741D-783B-3144-83E3-B4507F1D701F}"/>
                  </a:ext>
                </a:extLst>
              </p14:cNvPr>
              <p14:cNvContentPartPr/>
              <p14:nvPr/>
            </p14:nvContentPartPr>
            <p14:xfrm>
              <a:off x="1401120" y="1863720"/>
              <a:ext cx="5772240" cy="4123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E7741D-783B-3144-83E3-B4507F1D70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4920" y="1847520"/>
                <a:ext cx="5804640" cy="415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B4D3-ED84-144B-B56A-D88C3D48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6CCC-847F-A74D-9481-A6198CDE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formulate training of such a network as an optimization problem.</a:t>
            </a:r>
          </a:p>
          <a:p>
            <a:endParaRPr lang="en-US" dirty="0"/>
          </a:p>
          <a:p>
            <a:pPr lvl="1"/>
            <a:r>
              <a:rPr lang="en-US" dirty="0"/>
              <a:t>What’s the cost?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How would you optimize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desired solution?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BDAEDD-F051-BE4E-BC92-BF3DBDDEAC1E}"/>
                  </a:ext>
                </a:extLst>
              </p14:cNvPr>
              <p14:cNvContentPartPr/>
              <p14:nvPr/>
            </p14:nvContentPartPr>
            <p14:xfrm>
              <a:off x="1267200" y="2014560"/>
              <a:ext cx="4739760" cy="2983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BDAEDD-F051-BE4E-BC92-BF3DBDDEAC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1000" y="1998360"/>
                <a:ext cx="4772160" cy="30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50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F016-A3F1-C648-BA3E-8C2ACE53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Competing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C091A-0EAE-1946-AA87-46A02E2CAB54}"/>
                  </a:ext>
                </a:extLst>
              </p:cNvPr>
              <p:cNvSpPr txBox="1"/>
              <p:nvPr/>
            </p:nvSpPr>
            <p:spPr>
              <a:xfrm>
                <a:off x="155169" y="1797886"/>
                <a:ext cx="879833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C091A-0EAE-1946-AA87-46A02E2C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9" y="1797886"/>
                <a:ext cx="8798331" cy="645048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F86B3-0A98-D64F-BCB2-07385E38CFE3}"/>
                  </a:ext>
                </a:extLst>
              </p:cNvPr>
              <p:cNvSpPr txBox="1"/>
              <p:nvPr/>
            </p:nvSpPr>
            <p:spPr>
              <a:xfrm>
                <a:off x="155170" y="2572092"/>
                <a:ext cx="182747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F86B3-0A98-D64F-BCB2-07385E38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0" y="2572092"/>
                <a:ext cx="1827478" cy="476990"/>
              </a:xfrm>
              <a:prstGeom prst="rect">
                <a:avLst/>
              </a:prstGeom>
              <a:blipFill>
                <a:blip r:embed="rId3"/>
                <a:stretch>
                  <a:fillRect l="-27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E7DB8-DFB2-5441-977F-2AC7E4B8D4F7}"/>
                  </a:ext>
                </a:extLst>
              </p:cNvPr>
              <p:cNvSpPr txBox="1"/>
              <p:nvPr/>
            </p:nvSpPr>
            <p:spPr>
              <a:xfrm>
                <a:off x="155168" y="3790211"/>
                <a:ext cx="8798331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E7DB8-DFB2-5441-977F-2AC7E4B8D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8" y="3790211"/>
                <a:ext cx="8798331" cy="613886"/>
              </a:xfrm>
              <a:prstGeom prst="rect">
                <a:avLst/>
              </a:prstGeom>
              <a:blipFill>
                <a:blip r:embed="rId4"/>
                <a:stretch>
                  <a:fillRect l="-577" t="-102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5C0ACA-A5D0-894C-992B-E496147EB2FF}"/>
                  </a:ext>
                </a:extLst>
              </p14:cNvPr>
              <p14:cNvContentPartPr/>
              <p14:nvPr/>
            </p14:nvContentPartPr>
            <p14:xfrm>
              <a:off x="140760" y="1749600"/>
              <a:ext cx="8782200" cy="2873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5C0ACA-A5D0-894C-992B-E496147EB2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560" y="1733400"/>
                <a:ext cx="8814600" cy="29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8627-85B9-1542-812B-7E5307C3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8C3CEB-C24F-4B48-AE0B-3C05FD8FF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assume that we optimize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every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What would be the optimal strategy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:endParaRPr lang="en-US" dirty="0"/>
              </a:p>
              <a:p>
                <a:r>
                  <a:rPr lang="en-US" dirty="0"/>
                  <a:t>What assumptions are needed?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8C3CEB-C24F-4B48-AE0B-3C05FD8FF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735A0-B73B-6B42-8049-EA1B372B0D90}"/>
                  </a:ext>
                </a:extLst>
              </p:cNvPr>
              <p:cNvSpPr txBox="1"/>
              <p:nvPr/>
            </p:nvSpPr>
            <p:spPr>
              <a:xfrm>
                <a:off x="172834" y="4793511"/>
                <a:ext cx="8798331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735A0-B73B-6B42-8049-EA1B372B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4" y="4793511"/>
                <a:ext cx="8798331" cy="613886"/>
              </a:xfrm>
              <a:prstGeom prst="rect">
                <a:avLst/>
              </a:prstGeom>
              <a:blipFill>
                <a:blip r:embed="rId3"/>
                <a:stretch>
                  <a:fillRect l="-433" t="-104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933989-F58B-3D44-8D0B-2DA0C7155C62}"/>
                  </a:ext>
                </a:extLst>
              </p14:cNvPr>
              <p14:cNvContentPartPr/>
              <p14:nvPr/>
            </p14:nvContentPartPr>
            <p14:xfrm>
              <a:off x="107280" y="1223280"/>
              <a:ext cx="8748720" cy="436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933989-F58B-3D44-8D0B-2DA0C7155C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80" y="1207080"/>
                <a:ext cx="8781120" cy="44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580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239DC-E0D7-104C-9A22-A539E544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E67864-8EF5-7C44-8C0A-A497D040C0D2}"/>
                  </a:ext>
                </a:extLst>
              </p:cNvPr>
              <p:cNvSpPr txBox="1"/>
              <p:nvPr/>
            </p:nvSpPr>
            <p:spPr>
              <a:xfrm>
                <a:off x="345669" y="1048825"/>
                <a:ext cx="8798331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E67864-8EF5-7C44-8C0A-A497D040C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69" y="1048825"/>
                <a:ext cx="8798331" cy="613886"/>
              </a:xfrm>
              <a:prstGeom prst="rect">
                <a:avLst/>
              </a:prstGeom>
              <a:blipFill>
                <a:blip r:embed="rId2"/>
                <a:stretch>
                  <a:fillRect l="-432" t="-106122" b="-165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8E7BB7-20F9-1344-8C7E-CC2271FEC601}"/>
                  </a:ext>
                </a:extLst>
              </p14:cNvPr>
              <p14:cNvContentPartPr/>
              <p14:nvPr/>
            </p14:nvContentPartPr>
            <p14:xfrm>
              <a:off x="479160" y="1739520"/>
              <a:ext cx="8598240" cy="3412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8E7BB7-20F9-1344-8C7E-CC2271FEC6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960" y="1723320"/>
                <a:ext cx="8630640" cy="34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12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151B-61E8-9E4D-BE1F-5D425592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412B4-A34D-7341-AB50-6F379A1D8397}"/>
                  </a:ext>
                </a:extLst>
              </p:cNvPr>
              <p:cNvSpPr txBox="1"/>
              <p:nvPr/>
            </p:nvSpPr>
            <p:spPr>
              <a:xfrm>
                <a:off x="1684135" y="2040003"/>
                <a:ext cx="4792866" cy="78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412B4-A34D-7341-AB50-6F379A1D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35" y="2040003"/>
                <a:ext cx="4792866" cy="787267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E7E6A0-9CC7-C945-A04B-DE0DE1F12596}"/>
                  </a:ext>
                </a:extLst>
              </p:cNvPr>
              <p:cNvSpPr/>
              <p:nvPr/>
            </p:nvSpPr>
            <p:spPr>
              <a:xfrm>
                <a:off x="261734" y="1125250"/>
                <a:ext cx="4572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3200" dirty="0">
                    <a:solidFill>
                      <a:prstClr val="black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is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E7E6A0-9CC7-C945-A04B-DE0DE1F12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1125250"/>
                <a:ext cx="4572000" cy="584775"/>
              </a:xfrm>
              <a:prstGeom prst="rect">
                <a:avLst/>
              </a:prstGeom>
              <a:blipFill>
                <a:blip r:embed="rId3"/>
                <a:stretch>
                  <a:fillRect l="-332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8FB735-E869-C445-92E0-BC3A88E808D8}"/>
                  </a:ext>
                </a:extLst>
              </p:cNvPr>
              <p:cNvSpPr/>
              <p:nvPr/>
            </p:nvSpPr>
            <p:spPr>
              <a:xfrm>
                <a:off x="261734" y="3563650"/>
                <a:ext cx="842506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3200" dirty="0">
                    <a:solidFill>
                      <a:prstClr val="black"/>
                    </a:solidFill>
                  </a:rPr>
                  <a:t>Assumption: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are nonzero everywhere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8FB735-E869-C445-92E0-BC3A88E80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3563650"/>
                <a:ext cx="8425066" cy="1077218"/>
              </a:xfrm>
              <a:prstGeom prst="rect">
                <a:avLst/>
              </a:prstGeom>
              <a:blipFill>
                <a:blip r:embed="rId4"/>
                <a:stretch>
                  <a:fillRect l="-1807" t="-705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91AE1F-6015-7843-9DA9-08F076EAAE10}"/>
                  </a:ext>
                </a:extLst>
              </p:cNvPr>
              <p:cNvSpPr/>
              <p:nvPr/>
            </p:nvSpPr>
            <p:spPr>
              <a:xfrm>
                <a:off x="261734" y="4871818"/>
                <a:ext cx="6977266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prstClr val="black"/>
                    </a:solidFill>
                  </a:rPr>
                  <a:t>Equilibrium: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91AE1F-6015-7843-9DA9-08F076EAA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4871818"/>
                <a:ext cx="6977266" cy="1324786"/>
              </a:xfrm>
              <a:prstGeom prst="rect">
                <a:avLst/>
              </a:prstGeom>
              <a:blipFill>
                <a:blip r:embed="rId5"/>
                <a:stretch>
                  <a:fillRect l="-2182" t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DA1BA6-9F2A-1343-95C0-A031335CACA9}"/>
                  </a:ext>
                </a:extLst>
              </p14:cNvPr>
              <p14:cNvContentPartPr/>
              <p14:nvPr/>
            </p14:nvContentPartPr>
            <p14:xfrm>
              <a:off x="46800" y="1957320"/>
              <a:ext cx="5777640" cy="4227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DA1BA6-9F2A-1343-95C0-A031335CA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00" y="1941120"/>
                <a:ext cx="5810040" cy="425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03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26089</TotalTime>
  <Words>693</Words>
  <Application>Microsoft Macintosh PowerPoint</Application>
  <PresentationFormat>On-screen Show (4:3)</PresentationFormat>
  <Paragraphs>127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Georgia</vt:lpstr>
      <vt:lpstr>NimbusRomNo9L</vt:lpstr>
      <vt:lpstr>Office Theme</vt:lpstr>
      <vt:lpstr>Introduction to Deep Learning  Applications and Theory </vt:lpstr>
      <vt:lpstr>PowerPoint Presentation</vt:lpstr>
      <vt:lpstr>PowerPoint Presentation</vt:lpstr>
      <vt:lpstr>GAN</vt:lpstr>
      <vt:lpstr>Questions</vt:lpstr>
      <vt:lpstr>Competing Cost Functions</vt:lpstr>
      <vt:lpstr>Question 2</vt:lpstr>
      <vt:lpstr>Solution</vt:lpstr>
      <vt:lpstr>Solution</vt:lpstr>
      <vt:lpstr>Unsupervised -&gt; Supervised</vt:lpstr>
      <vt:lpstr>Minimax Game Optimization</vt:lpstr>
      <vt:lpstr>Question 3</vt:lpstr>
      <vt:lpstr>Optimization</vt:lpstr>
      <vt:lpstr>Solution</vt:lpstr>
      <vt:lpstr>Saturation</vt:lpstr>
      <vt:lpstr>Non Symmetric Optimization</vt:lpstr>
      <vt:lpstr>Non Saturating Training</vt:lpstr>
      <vt:lpstr>Generating Images</vt:lpstr>
      <vt:lpstr>DCGAN</vt:lpstr>
      <vt:lpstr>LSUN Bedrooms</vt:lpstr>
      <vt:lpstr>Similarity in Hidden Space</vt:lpstr>
      <vt:lpstr>Text -&gt; Image Synthesis</vt:lpstr>
      <vt:lpstr>Cycle GAN</vt:lpstr>
      <vt:lpstr>Pix2Pix</vt:lpstr>
      <vt:lpstr>The Gan Zoo</vt:lpstr>
    </vt:vector>
  </TitlesOfParts>
  <Company>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Introduction to  Neural Networks</dc:title>
  <dc:creator>Eli S</dc:creator>
  <cp:lastModifiedBy>Eli Shlizerman</cp:lastModifiedBy>
  <cp:revision>255</cp:revision>
  <dcterms:created xsi:type="dcterms:W3CDTF">2019-04-01T22:18:40Z</dcterms:created>
  <dcterms:modified xsi:type="dcterms:W3CDTF">2021-05-20T05:36:43Z</dcterms:modified>
</cp:coreProperties>
</file>